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embeddedFontLst>
    <p:embeddedFont>
      <p:font typeface="Roboto Mono SemiBold"/>
      <p:regular r:id="rId31"/>
      <p:bold r:id="rId32"/>
      <p:italic r:id="rId33"/>
      <p:boldItalic r:id="rId34"/>
    </p:embeddedFont>
    <p:embeddedFont>
      <p:font typeface="Roboto"/>
      <p:regular r:id="rId35"/>
      <p:bold r:id="rId36"/>
      <p:italic r:id="rId37"/>
      <p:boldItalic r:id="rId38"/>
    </p:embeddedFont>
    <p:embeddedFont>
      <p:font typeface="Abril Fatface"/>
      <p:regular r:id="rId39"/>
    </p:embeddedFont>
    <p:embeddedFont>
      <p:font typeface="Griffy"/>
      <p:regular r:id="rId40"/>
    </p:embeddedFont>
    <p:embeddedFont>
      <p:font typeface="Poppins"/>
      <p:regular r:id="rId41"/>
      <p:bold r:id="rId42"/>
      <p:italic r:id="rId43"/>
      <p:boldItalic r:id="rId44"/>
    </p:embeddedFont>
    <p:embeddedFont>
      <p:font typeface="Roboto Mono"/>
      <p:regular r:id="rId45"/>
      <p:bold r:id="rId46"/>
      <p:italic r:id="rId47"/>
      <p:boldItalic r:id="rId48"/>
    </p:embeddedFont>
    <p:embeddedFont>
      <p:font typeface="Homemade Apple"/>
      <p:regular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riffy-regular.fntdata"/><Relationship Id="rId42" Type="http://schemas.openxmlformats.org/officeDocument/2006/relationships/font" Target="fonts/Poppins-bold.fntdata"/><Relationship Id="rId41" Type="http://schemas.openxmlformats.org/officeDocument/2006/relationships/font" Target="fonts/Poppins-regular.fntdata"/><Relationship Id="rId44" Type="http://schemas.openxmlformats.org/officeDocument/2006/relationships/font" Target="fonts/Poppins-boldItalic.fntdata"/><Relationship Id="rId43" Type="http://schemas.openxmlformats.org/officeDocument/2006/relationships/font" Target="fonts/Poppins-italic.fntdata"/><Relationship Id="rId46" Type="http://schemas.openxmlformats.org/officeDocument/2006/relationships/font" Target="fonts/RobotoMono-bold.fntdata"/><Relationship Id="rId45" Type="http://schemas.openxmlformats.org/officeDocument/2006/relationships/font" Target="fonts/RobotoMon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ono-boldItalic.fntdata"/><Relationship Id="rId47" Type="http://schemas.openxmlformats.org/officeDocument/2006/relationships/font" Target="fonts/RobotoMono-italic.fntdata"/><Relationship Id="rId49" Type="http://schemas.openxmlformats.org/officeDocument/2006/relationships/font" Target="fonts/HomemadeAppl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SemiBold-regular.fntdata"/><Relationship Id="rId30" Type="http://schemas.openxmlformats.org/officeDocument/2006/relationships/slide" Target="slides/slide25.xml"/><Relationship Id="rId33" Type="http://schemas.openxmlformats.org/officeDocument/2006/relationships/font" Target="fonts/RobotoMonoSemiBold-italic.fntdata"/><Relationship Id="rId32" Type="http://schemas.openxmlformats.org/officeDocument/2006/relationships/font" Target="fonts/RobotoMonoSemiBold-bold.fntdata"/><Relationship Id="rId35" Type="http://schemas.openxmlformats.org/officeDocument/2006/relationships/font" Target="fonts/Roboto-regular.fntdata"/><Relationship Id="rId34" Type="http://schemas.openxmlformats.org/officeDocument/2006/relationships/font" Target="fonts/RobotoMonoSemiBold-boldItalic.fntdata"/><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AbrilFatface-regular.fntdata"/><Relationship Id="rId38" Type="http://schemas.openxmlformats.org/officeDocument/2006/relationships/font" Target="fonts/Robo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a073618e6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a073618e6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3a4d1c76c4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3a4d1c76c4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a073618e6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a073618e6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11c3728c1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11c3728c1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11c3728c1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11c3728c1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11c3728c1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11c3728c1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a073618e6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a073618e6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a073618e6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a073618e6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a073618e6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a073618e6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a073618e60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a073618e60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a073618e60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a073618e60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a073618e6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a073618e6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a073618e60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a073618e60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a073618e60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a073618e60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a073618e60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a073618e60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a073618e60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a073618e60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a073618e60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a073618e60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a0744a8d9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a0744a8d9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a073618e6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a073618e6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a073618e6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a073618e6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a073618e6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a073618e6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a073618e6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a073618e6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a073618e6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a073618e6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a073618e6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a073618e6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a073618e6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a073618e6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3.png"/><Relationship Id="rId11" Type="http://schemas.openxmlformats.org/officeDocument/2006/relationships/image" Target="../media/image5.png"/><Relationship Id="rId10" Type="http://schemas.openxmlformats.org/officeDocument/2006/relationships/image" Target="../media/image4.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2.png"/><Relationship Id="rId7" Type="http://schemas.openxmlformats.org/officeDocument/2006/relationships/hyperlink" Target="https://www.pinterest.com/slidesmania/" TargetMode="External"/><Relationship Id="rId8"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43"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fmla="val 9303"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fmla="val 9303" name="adj"/>
              </a:avLst>
            </a:prstGeom>
            <a:solidFill>
              <a:srgbClr val="000000">
                <a:alpha val="131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fmla="val 9303"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fmla="val 9303" name="adj"/>
              </a:avLst>
            </a:prstGeom>
            <a:solidFill>
              <a:srgbClr val="000000">
                <a:alpha val="131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63" name="Google Shape;63;p2"/>
          <p:cNvSpPr txBox="1"/>
          <p:nvPr>
            <p:ph type="title"/>
          </p:nvPr>
        </p:nvSpPr>
        <p:spPr>
          <a:xfrm>
            <a:off x="2176875" y="1137800"/>
            <a:ext cx="6796800" cy="3227700"/>
          </a:xfrm>
          <a:prstGeom prst="rect">
            <a:avLst/>
          </a:prstGeom>
        </p:spPr>
        <p:txBody>
          <a:bodyPr anchorCtr="0" anchor="t" bIns="121900" lIns="121900" spcFirstLastPara="1" rIns="121900" wrap="square" tIns="12190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p:txBody>
      </p:sp>
      <p:sp>
        <p:nvSpPr>
          <p:cNvPr id="64" name="Google Shape;64;p2"/>
          <p:cNvSpPr txBox="1"/>
          <p:nvPr>
            <p:ph idx="1" type="subTitle"/>
          </p:nvPr>
        </p:nvSpPr>
        <p:spPr>
          <a:xfrm>
            <a:off x="5733525" y="4974200"/>
            <a:ext cx="4935600" cy="798000"/>
          </a:xfrm>
          <a:prstGeom prst="rect">
            <a:avLst/>
          </a:prstGeom>
        </p:spPr>
        <p:txBody>
          <a:bodyPr anchorCtr="0" anchor="t" bIns="121900" lIns="121900" spcFirstLastPara="1" rIns="121900" wrap="square" tIns="12190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
    <p:spTree>
      <p:nvGrpSpPr>
        <p:cNvPr id="184" name="Shape 184"/>
        <p:cNvGrpSpPr/>
        <p:nvPr/>
      </p:nvGrpSpPr>
      <p:grpSpPr>
        <a:xfrm>
          <a:off x="0" y="0"/>
          <a:ext cx="0" cy="0"/>
          <a:chOff x="0" y="0"/>
          <a:chExt cx="0" cy="0"/>
        </a:xfrm>
      </p:grpSpPr>
      <p:sp>
        <p:nvSpPr>
          <p:cNvPr id="185" name="Google Shape;185;p11"/>
          <p:cNvSpPr/>
          <p:nvPr/>
        </p:nvSpPr>
        <p:spPr>
          <a:xfrm>
            <a:off x="666000" y="1518625"/>
            <a:ext cx="10932600" cy="46206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86" name="Google Shape;186;p11"/>
          <p:cNvGrpSpPr/>
          <p:nvPr/>
        </p:nvGrpSpPr>
        <p:grpSpPr>
          <a:xfrm>
            <a:off x="819246" y="1628734"/>
            <a:ext cx="635280" cy="147600"/>
            <a:chOff x="2147366" y="4139382"/>
            <a:chExt cx="635280" cy="147600"/>
          </a:xfrm>
        </p:grpSpPr>
        <p:sp>
          <p:nvSpPr>
            <p:cNvPr id="187" name="Google Shape;187;p11"/>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8" name="Google Shape;188;p11"/>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9" name="Google Shape;189;p11"/>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90" name="Google Shape;190;p11"/>
          <p:cNvSpPr txBox="1"/>
          <p:nvPr>
            <p:ph idx="1" type="subTitle"/>
          </p:nvPr>
        </p:nvSpPr>
        <p:spPr>
          <a:xfrm>
            <a:off x="1217558" y="1800269"/>
            <a:ext cx="97551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191" name="Google Shape;191;p11"/>
          <p:cNvSpPr txBox="1"/>
          <p:nvPr>
            <p:ph idx="2" type="subTitle"/>
          </p:nvPr>
        </p:nvSpPr>
        <p:spPr>
          <a:xfrm>
            <a:off x="1217558" y="3100360"/>
            <a:ext cx="97551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192" name="Google Shape;192;p11"/>
          <p:cNvSpPr txBox="1"/>
          <p:nvPr>
            <p:ph idx="3" type="subTitle"/>
          </p:nvPr>
        </p:nvSpPr>
        <p:spPr>
          <a:xfrm>
            <a:off x="1217558" y="4400450"/>
            <a:ext cx="97551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193" name="Google Shape;193;p11"/>
          <p:cNvSpPr txBox="1"/>
          <p:nvPr>
            <p:ph type="title"/>
          </p:nvPr>
        </p:nvSpPr>
        <p:spPr>
          <a:xfrm>
            <a:off x="684150" y="358863"/>
            <a:ext cx="97551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94" name="Google Shape;194;p11"/>
          <p:cNvSpPr txBox="1"/>
          <p:nvPr>
            <p:ph idx="4" type="body"/>
          </p:nvPr>
        </p:nvSpPr>
        <p:spPr>
          <a:xfrm>
            <a:off x="1217550" y="2238218"/>
            <a:ext cx="9755100" cy="9252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
        <p:nvSpPr>
          <p:cNvPr id="195" name="Google Shape;195;p11"/>
          <p:cNvSpPr txBox="1"/>
          <p:nvPr>
            <p:ph idx="5" type="body"/>
          </p:nvPr>
        </p:nvSpPr>
        <p:spPr>
          <a:xfrm>
            <a:off x="1217550" y="3526878"/>
            <a:ext cx="9755100" cy="9234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
        <p:nvSpPr>
          <p:cNvPr id="196" name="Google Shape;196;p11"/>
          <p:cNvSpPr txBox="1"/>
          <p:nvPr>
            <p:ph idx="6" type="body"/>
          </p:nvPr>
        </p:nvSpPr>
        <p:spPr>
          <a:xfrm>
            <a:off x="1217550" y="4813738"/>
            <a:ext cx="9756900" cy="9234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eam">
  <p:cSld name="CUSTOM_8_1">
    <p:spTree>
      <p:nvGrpSpPr>
        <p:cNvPr id="197" name="Shape 197"/>
        <p:cNvGrpSpPr/>
        <p:nvPr/>
      </p:nvGrpSpPr>
      <p:grpSpPr>
        <a:xfrm>
          <a:off x="0" y="0"/>
          <a:ext cx="0" cy="0"/>
          <a:chOff x="0" y="0"/>
          <a:chExt cx="0" cy="0"/>
        </a:xfrm>
      </p:grpSpPr>
      <p:sp>
        <p:nvSpPr>
          <p:cNvPr id="198" name="Google Shape;198;p12"/>
          <p:cNvSpPr/>
          <p:nvPr/>
        </p:nvSpPr>
        <p:spPr>
          <a:xfrm>
            <a:off x="8017650" y="2301500"/>
            <a:ext cx="3145200" cy="39030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9" name="Google Shape;199;p12"/>
          <p:cNvSpPr/>
          <p:nvPr/>
        </p:nvSpPr>
        <p:spPr>
          <a:xfrm>
            <a:off x="4470150" y="2301500"/>
            <a:ext cx="3145200" cy="39030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0" name="Google Shape;200;p12"/>
          <p:cNvSpPr/>
          <p:nvPr/>
        </p:nvSpPr>
        <p:spPr>
          <a:xfrm>
            <a:off x="922650" y="2301500"/>
            <a:ext cx="3145200" cy="39030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01" name="Google Shape;201;p12"/>
          <p:cNvGrpSpPr/>
          <p:nvPr/>
        </p:nvGrpSpPr>
        <p:grpSpPr>
          <a:xfrm>
            <a:off x="1477800" y="1631525"/>
            <a:ext cx="2081400" cy="1649100"/>
            <a:chOff x="1381925" y="1555325"/>
            <a:chExt cx="2081400" cy="1649100"/>
          </a:xfrm>
        </p:grpSpPr>
        <p:sp>
          <p:nvSpPr>
            <p:cNvPr id="202" name="Google Shape;202;p12"/>
            <p:cNvSpPr/>
            <p:nvPr/>
          </p:nvSpPr>
          <p:spPr>
            <a:xfrm>
              <a:off x="1381925" y="1555325"/>
              <a:ext cx="2081400" cy="16491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3" name="Google Shape;203;p12"/>
            <p:cNvSpPr/>
            <p:nvPr/>
          </p:nvSpPr>
          <p:spPr>
            <a:xfrm>
              <a:off x="1381925" y="1555325"/>
              <a:ext cx="2081400" cy="1649100"/>
            </a:xfrm>
            <a:prstGeom prst="roundRect">
              <a:avLst>
                <a:gd fmla="val 3539" name="adj"/>
              </a:avLst>
            </a:prstGeom>
            <a:solidFill>
              <a:srgbClr val="000000">
                <a:alpha val="131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204" name="Google Shape;204;p12"/>
          <p:cNvGrpSpPr/>
          <p:nvPr/>
        </p:nvGrpSpPr>
        <p:grpSpPr>
          <a:xfrm>
            <a:off x="1556171" y="1743134"/>
            <a:ext cx="635280" cy="147600"/>
            <a:chOff x="2147366" y="4139382"/>
            <a:chExt cx="635280" cy="147600"/>
          </a:xfrm>
        </p:grpSpPr>
        <p:sp>
          <p:nvSpPr>
            <p:cNvPr id="205" name="Google Shape;205;p12"/>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6" name="Google Shape;206;p12"/>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7" name="Google Shape;207;p12"/>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08" name="Google Shape;208;p12"/>
          <p:cNvGrpSpPr/>
          <p:nvPr/>
        </p:nvGrpSpPr>
        <p:grpSpPr>
          <a:xfrm>
            <a:off x="5002038" y="1631525"/>
            <a:ext cx="2081400" cy="1649100"/>
            <a:chOff x="5002050" y="1555325"/>
            <a:chExt cx="2081400" cy="1649100"/>
          </a:xfrm>
        </p:grpSpPr>
        <p:sp>
          <p:nvSpPr>
            <p:cNvPr id="209" name="Google Shape;209;p12"/>
            <p:cNvSpPr/>
            <p:nvPr/>
          </p:nvSpPr>
          <p:spPr>
            <a:xfrm>
              <a:off x="5002050" y="1555325"/>
              <a:ext cx="2081400" cy="16491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0" name="Google Shape;210;p12"/>
            <p:cNvSpPr/>
            <p:nvPr/>
          </p:nvSpPr>
          <p:spPr>
            <a:xfrm>
              <a:off x="5002050" y="1555325"/>
              <a:ext cx="2081400" cy="1649100"/>
            </a:xfrm>
            <a:prstGeom prst="roundRect">
              <a:avLst>
                <a:gd fmla="val 3539" name="adj"/>
              </a:avLst>
            </a:prstGeom>
            <a:solidFill>
              <a:srgbClr val="000000">
                <a:alpha val="131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211" name="Google Shape;211;p12"/>
          <p:cNvGrpSpPr/>
          <p:nvPr/>
        </p:nvGrpSpPr>
        <p:grpSpPr>
          <a:xfrm>
            <a:off x="8549550" y="1631525"/>
            <a:ext cx="2081400" cy="1649100"/>
            <a:chOff x="8549550" y="1555325"/>
            <a:chExt cx="2081400" cy="1649100"/>
          </a:xfrm>
        </p:grpSpPr>
        <p:sp>
          <p:nvSpPr>
            <p:cNvPr id="212" name="Google Shape;212;p12"/>
            <p:cNvSpPr/>
            <p:nvPr/>
          </p:nvSpPr>
          <p:spPr>
            <a:xfrm>
              <a:off x="8549550" y="1555325"/>
              <a:ext cx="2081400" cy="16491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3" name="Google Shape;213;p12"/>
            <p:cNvSpPr/>
            <p:nvPr/>
          </p:nvSpPr>
          <p:spPr>
            <a:xfrm>
              <a:off x="8549550" y="1555325"/>
              <a:ext cx="2081400" cy="1649100"/>
            </a:xfrm>
            <a:prstGeom prst="roundRect">
              <a:avLst>
                <a:gd fmla="val 3539" name="adj"/>
              </a:avLst>
            </a:prstGeom>
            <a:solidFill>
              <a:srgbClr val="000000">
                <a:alpha val="131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214" name="Google Shape;214;p12"/>
          <p:cNvGrpSpPr/>
          <p:nvPr/>
        </p:nvGrpSpPr>
        <p:grpSpPr>
          <a:xfrm>
            <a:off x="5052859" y="1743134"/>
            <a:ext cx="635280" cy="147600"/>
            <a:chOff x="2147366" y="4139382"/>
            <a:chExt cx="635280" cy="147600"/>
          </a:xfrm>
        </p:grpSpPr>
        <p:sp>
          <p:nvSpPr>
            <p:cNvPr id="215" name="Google Shape;215;p12"/>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6" name="Google Shape;216;p12"/>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7" name="Google Shape;217;p12"/>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18" name="Google Shape;218;p12"/>
          <p:cNvGrpSpPr/>
          <p:nvPr/>
        </p:nvGrpSpPr>
        <p:grpSpPr>
          <a:xfrm>
            <a:off x="8625484" y="1743134"/>
            <a:ext cx="635280" cy="147600"/>
            <a:chOff x="2147366" y="4139382"/>
            <a:chExt cx="635280" cy="147600"/>
          </a:xfrm>
        </p:grpSpPr>
        <p:sp>
          <p:nvSpPr>
            <p:cNvPr id="219" name="Google Shape;219;p12"/>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0" name="Google Shape;220;p12"/>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1" name="Google Shape;221;p12"/>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22" name="Google Shape;222;p12"/>
          <p:cNvSpPr txBox="1"/>
          <p:nvPr>
            <p:ph idx="1" type="subTitle"/>
          </p:nvPr>
        </p:nvSpPr>
        <p:spPr>
          <a:xfrm>
            <a:off x="1189052" y="3563475"/>
            <a:ext cx="26589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100"/>
              <a:buNone/>
              <a:defRPr b="1" sz="2100">
                <a:solidFill>
                  <a:schemeClr val="accent1"/>
                </a:solidFill>
              </a:defRPr>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223" name="Google Shape;223;p12"/>
          <p:cNvSpPr txBox="1"/>
          <p:nvPr>
            <p:ph idx="2" type="subTitle"/>
          </p:nvPr>
        </p:nvSpPr>
        <p:spPr>
          <a:xfrm>
            <a:off x="4713302" y="3563475"/>
            <a:ext cx="26589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100"/>
              <a:buNone/>
              <a:defRPr b="1" sz="2100">
                <a:solidFill>
                  <a:schemeClr val="accent2"/>
                </a:solidFill>
              </a:defRPr>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224" name="Google Shape;224;p12"/>
          <p:cNvSpPr txBox="1"/>
          <p:nvPr>
            <p:ph idx="3" type="subTitle"/>
          </p:nvPr>
        </p:nvSpPr>
        <p:spPr>
          <a:xfrm>
            <a:off x="8237552" y="3563475"/>
            <a:ext cx="26586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100"/>
              <a:buNone/>
              <a:defRPr b="1" sz="2100">
                <a:solidFill>
                  <a:schemeClr val="accent3"/>
                </a:solidFill>
              </a:defRPr>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225" name="Google Shape;225;p12"/>
          <p:cNvSpPr txBox="1"/>
          <p:nvPr>
            <p:ph type="title"/>
          </p:nvPr>
        </p:nvSpPr>
        <p:spPr>
          <a:xfrm>
            <a:off x="1189050" y="364775"/>
            <a:ext cx="97074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26" name="Google Shape;226;p12"/>
          <p:cNvSpPr txBox="1"/>
          <p:nvPr>
            <p:ph idx="4" type="body"/>
          </p:nvPr>
        </p:nvSpPr>
        <p:spPr>
          <a:xfrm>
            <a:off x="1189050" y="4001425"/>
            <a:ext cx="2658900" cy="9252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210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227" name="Google Shape;227;p12"/>
          <p:cNvSpPr txBox="1"/>
          <p:nvPr>
            <p:ph idx="5" type="body"/>
          </p:nvPr>
        </p:nvSpPr>
        <p:spPr>
          <a:xfrm>
            <a:off x="4713300" y="3989996"/>
            <a:ext cx="2658900" cy="9234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210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228" name="Google Shape;228;p12"/>
          <p:cNvSpPr txBox="1"/>
          <p:nvPr>
            <p:ph idx="6" type="body"/>
          </p:nvPr>
        </p:nvSpPr>
        <p:spPr>
          <a:xfrm>
            <a:off x="8237550" y="3976767"/>
            <a:ext cx="2658900" cy="9234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210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ext and Image">
  <p:cSld name="CUSTOM_9">
    <p:spTree>
      <p:nvGrpSpPr>
        <p:cNvPr id="229" name="Shape 229"/>
        <p:cNvGrpSpPr/>
        <p:nvPr/>
      </p:nvGrpSpPr>
      <p:grpSpPr>
        <a:xfrm>
          <a:off x="0" y="0"/>
          <a:ext cx="0" cy="0"/>
          <a:chOff x="0" y="0"/>
          <a:chExt cx="0" cy="0"/>
        </a:xfrm>
      </p:grpSpPr>
      <p:sp>
        <p:nvSpPr>
          <p:cNvPr id="230" name="Google Shape;230;p13"/>
          <p:cNvSpPr txBox="1"/>
          <p:nvPr>
            <p:ph type="title"/>
          </p:nvPr>
        </p:nvSpPr>
        <p:spPr>
          <a:xfrm>
            <a:off x="411275" y="1727000"/>
            <a:ext cx="4458300" cy="2377200"/>
          </a:xfrm>
          <a:prstGeom prst="rect">
            <a:avLst/>
          </a:prstGeom>
        </p:spPr>
        <p:txBody>
          <a:bodyPr anchorCtr="0" anchor="ctr" bIns="121900" lIns="121900" spcFirstLastPara="1" rIns="121900" wrap="square" tIns="12190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p:txBody>
      </p:sp>
      <p:sp>
        <p:nvSpPr>
          <p:cNvPr id="231" name="Google Shape;231;p13"/>
          <p:cNvSpPr txBox="1"/>
          <p:nvPr>
            <p:ph idx="1" type="subTitle"/>
          </p:nvPr>
        </p:nvSpPr>
        <p:spPr>
          <a:xfrm>
            <a:off x="411275" y="5029775"/>
            <a:ext cx="44583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Percentages">
  <p:cSld name="CUSTOM_11">
    <p:spTree>
      <p:nvGrpSpPr>
        <p:cNvPr id="232" name="Shape 232"/>
        <p:cNvGrpSpPr/>
        <p:nvPr/>
      </p:nvGrpSpPr>
      <p:grpSpPr>
        <a:xfrm>
          <a:off x="0" y="0"/>
          <a:ext cx="0" cy="0"/>
          <a:chOff x="0" y="0"/>
          <a:chExt cx="0" cy="0"/>
        </a:xfrm>
      </p:grpSpPr>
      <p:sp>
        <p:nvSpPr>
          <p:cNvPr id="233" name="Google Shape;233;p14"/>
          <p:cNvSpPr/>
          <p:nvPr/>
        </p:nvSpPr>
        <p:spPr>
          <a:xfrm>
            <a:off x="8287500" y="2328800"/>
            <a:ext cx="3429300" cy="35949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34" name="Google Shape;234;p14"/>
          <p:cNvGrpSpPr/>
          <p:nvPr/>
        </p:nvGrpSpPr>
        <p:grpSpPr>
          <a:xfrm>
            <a:off x="8429771" y="2458834"/>
            <a:ext cx="635280" cy="147600"/>
            <a:chOff x="2147366" y="4139382"/>
            <a:chExt cx="635280" cy="147600"/>
          </a:xfrm>
        </p:grpSpPr>
        <p:sp>
          <p:nvSpPr>
            <p:cNvPr id="235" name="Google Shape;235;p14"/>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6" name="Google Shape;236;p14"/>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7" name="Google Shape;237;p14"/>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38" name="Google Shape;238;p14"/>
          <p:cNvSpPr/>
          <p:nvPr/>
        </p:nvSpPr>
        <p:spPr>
          <a:xfrm>
            <a:off x="4381350" y="1762275"/>
            <a:ext cx="3429300" cy="35949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9" name="Google Shape;239;p14"/>
          <p:cNvSpPr/>
          <p:nvPr/>
        </p:nvSpPr>
        <p:spPr>
          <a:xfrm>
            <a:off x="4381350" y="1762275"/>
            <a:ext cx="3429300" cy="3594900"/>
          </a:xfrm>
          <a:prstGeom prst="roundRect">
            <a:avLst>
              <a:gd fmla="val 3539" name="adj"/>
            </a:avLst>
          </a:prstGeom>
          <a:solidFill>
            <a:srgbClr val="000000">
              <a:alpha val="131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grpSp>
        <p:nvGrpSpPr>
          <p:cNvPr id="240" name="Google Shape;240;p14"/>
          <p:cNvGrpSpPr/>
          <p:nvPr/>
        </p:nvGrpSpPr>
        <p:grpSpPr>
          <a:xfrm>
            <a:off x="4523621" y="1892309"/>
            <a:ext cx="635280" cy="147600"/>
            <a:chOff x="2147366" y="4139382"/>
            <a:chExt cx="635280" cy="147600"/>
          </a:xfrm>
        </p:grpSpPr>
        <p:sp>
          <p:nvSpPr>
            <p:cNvPr id="241" name="Google Shape;241;p14"/>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2" name="Google Shape;242;p14"/>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3" name="Google Shape;243;p14"/>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44" name="Google Shape;244;p14"/>
          <p:cNvSpPr/>
          <p:nvPr/>
        </p:nvSpPr>
        <p:spPr>
          <a:xfrm>
            <a:off x="475200" y="2300850"/>
            <a:ext cx="3429300" cy="35949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45" name="Google Shape;245;p14"/>
          <p:cNvGrpSpPr/>
          <p:nvPr/>
        </p:nvGrpSpPr>
        <p:grpSpPr>
          <a:xfrm>
            <a:off x="617471" y="2430884"/>
            <a:ext cx="635280" cy="147600"/>
            <a:chOff x="2147366" y="4139382"/>
            <a:chExt cx="635280" cy="147600"/>
          </a:xfrm>
        </p:grpSpPr>
        <p:sp>
          <p:nvSpPr>
            <p:cNvPr id="246" name="Google Shape;246;p14"/>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7" name="Google Shape;247;p14"/>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8" name="Google Shape;248;p14"/>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49" name="Google Shape;249;p14"/>
          <p:cNvSpPr txBox="1"/>
          <p:nvPr>
            <p:ph hasCustomPrompt="1" type="title"/>
          </p:nvPr>
        </p:nvSpPr>
        <p:spPr>
          <a:xfrm>
            <a:off x="715025" y="2922350"/>
            <a:ext cx="2948400" cy="1188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7000"/>
              <a:buNone/>
              <a:defRPr b="0" sz="7000">
                <a:latin typeface="Roboto Mono SemiBold"/>
                <a:ea typeface="Roboto Mono SemiBold"/>
                <a:cs typeface="Roboto Mono SemiBold"/>
                <a:sym typeface="Roboto Mono SemiBold"/>
              </a:defRPr>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250" name="Google Shape;250;p14"/>
          <p:cNvSpPr txBox="1"/>
          <p:nvPr>
            <p:ph idx="2" type="title"/>
          </p:nvPr>
        </p:nvSpPr>
        <p:spPr>
          <a:xfrm>
            <a:off x="715025" y="364775"/>
            <a:ext cx="107148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p:txBody>
      </p:sp>
      <p:sp>
        <p:nvSpPr>
          <p:cNvPr id="251" name="Google Shape;251;p14"/>
          <p:cNvSpPr txBox="1"/>
          <p:nvPr>
            <p:ph hasCustomPrompt="1" idx="3" type="title"/>
          </p:nvPr>
        </p:nvSpPr>
        <p:spPr>
          <a:xfrm>
            <a:off x="4598239" y="2465150"/>
            <a:ext cx="2948400" cy="1188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7000"/>
              <a:buNone/>
              <a:defRPr b="0" sz="7000">
                <a:latin typeface="Roboto Mono SemiBold"/>
                <a:ea typeface="Roboto Mono SemiBold"/>
                <a:cs typeface="Roboto Mono SemiBold"/>
                <a:sym typeface="Roboto Mono SemiBold"/>
              </a:defRPr>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252" name="Google Shape;252;p14"/>
          <p:cNvSpPr txBox="1"/>
          <p:nvPr>
            <p:ph hasCustomPrompt="1" idx="4" type="title"/>
          </p:nvPr>
        </p:nvSpPr>
        <p:spPr>
          <a:xfrm>
            <a:off x="8481454" y="2922350"/>
            <a:ext cx="2948400" cy="1188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7000"/>
              <a:buNone/>
              <a:defRPr b="0" sz="7000">
                <a:latin typeface="Roboto Mono SemiBold"/>
                <a:ea typeface="Roboto Mono SemiBold"/>
                <a:cs typeface="Roboto Mono SemiBold"/>
                <a:sym typeface="Roboto Mono SemiBold"/>
              </a:defRPr>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253" name="Google Shape;253;p14"/>
          <p:cNvSpPr txBox="1"/>
          <p:nvPr>
            <p:ph idx="1" type="body"/>
          </p:nvPr>
        </p:nvSpPr>
        <p:spPr>
          <a:xfrm>
            <a:off x="8481446" y="4163925"/>
            <a:ext cx="2948400" cy="925200"/>
          </a:xfrm>
          <a:prstGeom prst="rect">
            <a:avLst/>
          </a:prstGeom>
        </p:spPr>
        <p:txBody>
          <a:bodyPr anchorCtr="0" anchor="t" bIns="121900" lIns="121900" spcFirstLastPara="1" rIns="121900" wrap="square" tIns="121900">
            <a:noAutofit/>
          </a:bodyPr>
          <a:lstStyle>
            <a:lvl1pPr indent="-368300" lvl="0" marL="457200" algn="ctr">
              <a:lnSpc>
                <a:spcPct val="100000"/>
              </a:lnSpc>
              <a:spcBef>
                <a:spcPts val="0"/>
              </a:spcBef>
              <a:spcAft>
                <a:spcPts val="0"/>
              </a:spcAft>
              <a:buSzPts val="2200"/>
              <a:buChar char="●"/>
              <a:defRPr sz="2200"/>
            </a:lvl1pPr>
            <a:lvl2pPr indent="-368300" lvl="1" marL="914400" algn="ctr">
              <a:lnSpc>
                <a:spcPct val="100000"/>
              </a:lnSpc>
              <a:spcBef>
                <a:spcPts val="0"/>
              </a:spcBef>
              <a:spcAft>
                <a:spcPts val="0"/>
              </a:spcAft>
              <a:buSzPts val="2200"/>
              <a:buChar char="○"/>
              <a:defRPr sz="2200"/>
            </a:lvl2pPr>
            <a:lvl3pPr indent="-368300" lvl="2" marL="1371600" algn="ctr">
              <a:lnSpc>
                <a:spcPct val="100000"/>
              </a:lnSpc>
              <a:spcBef>
                <a:spcPts val="0"/>
              </a:spcBef>
              <a:spcAft>
                <a:spcPts val="0"/>
              </a:spcAft>
              <a:buSzPts val="2200"/>
              <a:buChar char="■"/>
              <a:defRPr sz="2200"/>
            </a:lvl3pPr>
            <a:lvl4pPr indent="-368300" lvl="3" marL="1828800" algn="ctr">
              <a:lnSpc>
                <a:spcPct val="100000"/>
              </a:lnSpc>
              <a:spcBef>
                <a:spcPts val="0"/>
              </a:spcBef>
              <a:spcAft>
                <a:spcPts val="0"/>
              </a:spcAft>
              <a:buSzPts val="2200"/>
              <a:buChar char="●"/>
              <a:defRPr sz="2200"/>
            </a:lvl4pPr>
            <a:lvl5pPr indent="-368300" lvl="4" marL="2286000" algn="ctr">
              <a:lnSpc>
                <a:spcPct val="100000"/>
              </a:lnSpc>
              <a:spcBef>
                <a:spcPts val="0"/>
              </a:spcBef>
              <a:spcAft>
                <a:spcPts val="0"/>
              </a:spcAft>
              <a:buSzPts val="2200"/>
              <a:buChar char="○"/>
              <a:defRPr sz="2200"/>
            </a:lvl5pPr>
            <a:lvl6pPr indent="-368300" lvl="5" marL="2743200" algn="ctr">
              <a:lnSpc>
                <a:spcPct val="100000"/>
              </a:lnSpc>
              <a:spcBef>
                <a:spcPts val="0"/>
              </a:spcBef>
              <a:spcAft>
                <a:spcPts val="0"/>
              </a:spcAft>
              <a:buSzPts val="2200"/>
              <a:buChar char="■"/>
              <a:defRPr sz="2200"/>
            </a:lvl6pPr>
            <a:lvl7pPr indent="-368300" lvl="6" marL="3200400" algn="ctr">
              <a:lnSpc>
                <a:spcPct val="100000"/>
              </a:lnSpc>
              <a:spcBef>
                <a:spcPts val="0"/>
              </a:spcBef>
              <a:spcAft>
                <a:spcPts val="0"/>
              </a:spcAft>
              <a:buSzPts val="2200"/>
              <a:buChar char="●"/>
              <a:defRPr sz="2200"/>
            </a:lvl7pPr>
            <a:lvl8pPr indent="-368300" lvl="7" marL="3657600" algn="ctr">
              <a:lnSpc>
                <a:spcPct val="100000"/>
              </a:lnSpc>
              <a:spcBef>
                <a:spcPts val="0"/>
              </a:spcBef>
              <a:spcAft>
                <a:spcPts val="0"/>
              </a:spcAft>
              <a:buSzPts val="2200"/>
              <a:buChar char="○"/>
              <a:defRPr sz="2200"/>
            </a:lvl8pPr>
            <a:lvl9pPr indent="-368300" lvl="8" marL="4114800" algn="ctr">
              <a:lnSpc>
                <a:spcPct val="100000"/>
              </a:lnSpc>
              <a:spcBef>
                <a:spcPts val="0"/>
              </a:spcBef>
              <a:spcAft>
                <a:spcPts val="0"/>
              </a:spcAft>
              <a:buSzPts val="2200"/>
              <a:buChar char="■"/>
              <a:defRPr sz="2200"/>
            </a:lvl9pPr>
          </a:lstStyle>
          <a:p/>
        </p:txBody>
      </p:sp>
      <p:sp>
        <p:nvSpPr>
          <p:cNvPr id="254" name="Google Shape;254;p14"/>
          <p:cNvSpPr txBox="1"/>
          <p:nvPr>
            <p:ph idx="5" type="body"/>
          </p:nvPr>
        </p:nvSpPr>
        <p:spPr>
          <a:xfrm>
            <a:off x="4598236" y="3695575"/>
            <a:ext cx="2948400" cy="925200"/>
          </a:xfrm>
          <a:prstGeom prst="rect">
            <a:avLst/>
          </a:prstGeom>
        </p:spPr>
        <p:txBody>
          <a:bodyPr anchorCtr="0" anchor="t" bIns="121900" lIns="121900" spcFirstLastPara="1" rIns="121900" wrap="square" tIns="121900">
            <a:noAutofit/>
          </a:bodyPr>
          <a:lstStyle>
            <a:lvl1pPr indent="-368300" lvl="0" marL="457200" rtl="0" algn="ctr">
              <a:lnSpc>
                <a:spcPct val="100000"/>
              </a:lnSpc>
              <a:spcBef>
                <a:spcPts val="0"/>
              </a:spcBef>
              <a:spcAft>
                <a:spcPts val="0"/>
              </a:spcAft>
              <a:buSzPts val="2200"/>
              <a:buChar char="●"/>
              <a:defRPr sz="2200"/>
            </a:lvl1pPr>
            <a:lvl2pPr indent="-368300" lvl="1" marL="914400" rtl="0" algn="ctr">
              <a:lnSpc>
                <a:spcPct val="100000"/>
              </a:lnSpc>
              <a:spcBef>
                <a:spcPts val="0"/>
              </a:spcBef>
              <a:spcAft>
                <a:spcPts val="0"/>
              </a:spcAft>
              <a:buSzPts val="2200"/>
              <a:buChar char="○"/>
              <a:defRPr sz="2200"/>
            </a:lvl2pPr>
            <a:lvl3pPr indent="-368300" lvl="2" marL="1371600" rtl="0" algn="ctr">
              <a:lnSpc>
                <a:spcPct val="100000"/>
              </a:lnSpc>
              <a:spcBef>
                <a:spcPts val="0"/>
              </a:spcBef>
              <a:spcAft>
                <a:spcPts val="0"/>
              </a:spcAft>
              <a:buSzPts val="2200"/>
              <a:buChar char="■"/>
              <a:defRPr sz="2200"/>
            </a:lvl3pPr>
            <a:lvl4pPr indent="-368300" lvl="3" marL="1828800" rtl="0" algn="ctr">
              <a:lnSpc>
                <a:spcPct val="100000"/>
              </a:lnSpc>
              <a:spcBef>
                <a:spcPts val="0"/>
              </a:spcBef>
              <a:spcAft>
                <a:spcPts val="0"/>
              </a:spcAft>
              <a:buSzPts val="2200"/>
              <a:buChar char="●"/>
              <a:defRPr sz="2200"/>
            </a:lvl4pPr>
            <a:lvl5pPr indent="-368300" lvl="4" marL="2286000" rtl="0" algn="ctr">
              <a:lnSpc>
                <a:spcPct val="100000"/>
              </a:lnSpc>
              <a:spcBef>
                <a:spcPts val="0"/>
              </a:spcBef>
              <a:spcAft>
                <a:spcPts val="0"/>
              </a:spcAft>
              <a:buSzPts val="2200"/>
              <a:buChar char="○"/>
              <a:defRPr sz="2200"/>
            </a:lvl5pPr>
            <a:lvl6pPr indent="-368300" lvl="5" marL="2743200" rtl="0" algn="ctr">
              <a:lnSpc>
                <a:spcPct val="100000"/>
              </a:lnSpc>
              <a:spcBef>
                <a:spcPts val="0"/>
              </a:spcBef>
              <a:spcAft>
                <a:spcPts val="0"/>
              </a:spcAft>
              <a:buSzPts val="2200"/>
              <a:buChar char="■"/>
              <a:defRPr sz="2200"/>
            </a:lvl6pPr>
            <a:lvl7pPr indent="-368300" lvl="6" marL="3200400" rtl="0" algn="ctr">
              <a:lnSpc>
                <a:spcPct val="100000"/>
              </a:lnSpc>
              <a:spcBef>
                <a:spcPts val="0"/>
              </a:spcBef>
              <a:spcAft>
                <a:spcPts val="0"/>
              </a:spcAft>
              <a:buSzPts val="2200"/>
              <a:buChar char="●"/>
              <a:defRPr sz="2200"/>
            </a:lvl7pPr>
            <a:lvl8pPr indent="-368300" lvl="7" marL="3657600" rtl="0" algn="ctr">
              <a:lnSpc>
                <a:spcPct val="100000"/>
              </a:lnSpc>
              <a:spcBef>
                <a:spcPts val="0"/>
              </a:spcBef>
              <a:spcAft>
                <a:spcPts val="0"/>
              </a:spcAft>
              <a:buSzPts val="2200"/>
              <a:buChar char="○"/>
              <a:defRPr sz="2200"/>
            </a:lvl8pPr>
            <a:lvl9pPr indent="-368300" lvl="8" marL="4114800" rtl="0" algn="ctr">
              <a:lnSpc>
                <a:spcPct val="100000"/>
              </a:lnSpc>
              <a:spcBef>
                <a:spcPts val="0"/>
              </a:spcBef>
              <a:spcAft>
                <a:spcPts val="0"/>
              </a:spcAft>
              <a:buSzPts val="2200"/>
              <a:buChar char="■"/>
              <a:defRPr sz="2200"/>
            </a:lvl9pPr>
          </a:lstStyle>
          <a:p/>
        </p:txBody>
      </p:sp>
      <p:sp>
        <p:nvSpPr>
          <p:cNvPr id="255" name="Google Shape;255;p14"/>
          <p:cNvSpPr txBox="1"/>
          <p:nvPr>
            <p:ph idx="6" type="body"/>
          </p:nvPr>
        </p:nvSpPr>
        <p:spPr>
          <a:xfrm>
            <a:off x="715025" y="4152775"/>
            <a:ext cx="2948400" cy="925200"/>
          </a:xfrm>
          <a:prstGeom prst="rect">
            <a:avLst/>
          </a:prstGeom>
        </p:spPr>
        <p:txBody>
          <a:bodyPr anchorCtr="0" anchor="t" bIns="121900" lIns="121900" spcFirstLastPara="1" rIns="121900" wrap="square" tIns="121900">
            <a:noAutofit/>
          </a:bodyPr>
          <a:lstStyle>
            <a:lvl1pPr indent="-368300" lvl="0" marL="457200" rtl="0" algn="ctr">
              <a:lnSpc>
                <a:spcPct val="100000"/>
              </a:lnSpc>
              <a:spcBef>
                <a:spcPts val="0"/>
              </a:spcBef>
              <a:spcAft>
                <a:spcPts val="0"/>
              </a:spcAft>
              <a:buSzPts val="2200"/>
              <a:buChar char="●"/>
              <a:defRPr sz="2200"/>
            </a:lvl1pPr>
            <a:lvl2pPr indent="-368300" lvl="1" marL="914400" rtl="0" algn="ctr">
              <a:lnSpc>
                <a:spcPct val="100000"/>
              </a:lnSpc>
              <a:spcBef>
                <a:spcPts val="0"/>
              </a:spcBef>
              <a:spcAft>
                <a:spcPts val="0"/>
              </a:spcAft>
              <a:buSzPts val="2200"/>
              <a:buChar char="○"/>
              <a:defRPr sz="2200"/>
            </a:lvl2pPr>
            <a:lvl3pPr indent="-368300" lvl="2" marL="1371600" rtl="0" algn="ctr">
              <a:lnSpc>
                <a:spcPct val="100000"/>
              </a:lnSpc>
              <a:spcBef>
                <a:spcPts val="0"/>
              </a:spcBef>
              <a:spcAft>
                <a:spcPts val="0"/>
              </a:spcAft>
              <a:buSzPts val="2200"/>
              <a:buChar char="■"/>
              <a:defRPr sz="2200"/>
            </a:lvl3pPr>
            <a:lvl4pPr indent="-368300" lvl="3" marL="1828800" rtl="0" algn="ctr">
              <a:lnSpc>
                <a:spcPct val="100000"/>
              </a:lnSpc>
              <a:spcBef>
                <a:spcPts val="0"/>
              </a:spcBef>
              <a:spcAft>
                <a:spcPts val="0"/>
              </a:spcAft>
              <a:buSzPts val="2200"/>
              <a:buChar char="●"/>
              <a:defRPr sz="2200"/>
            </a:lvl4pPr>
            <a:lvl5pPr indent="-368300" lvl="4" marL="2286000" rtl="0" algn="ctr">
              <a:lnSpc>
                <a:spcPct val="100000"/>
              </a:lnSpc>
              <a:spcBef>
                <a:spcPts val="0"/>
              </a:spcBef>
              <a:spcAft>
                <a:spcPts val="0"/>
              </a:spcAft>
              <a:buSzPts val="2200"/>
              <a:buChar char="○"/>
              <a:defRPr sz="2200"/>
            </a:lvl5pPr>
            <a:lvl6pPr indent="-368300" lvl="5" marL="2743200" rtl="0" algn="ctr">
              <a:lnSpc>
                <a:spcPct val="100000"/>
              </a:lnSpc>
              <a:spcBef>
                <a:spcPts val="0"/>
              </a:spcBef>
              <a:spcAft>
                <a:spcPts val="0"/>
              </a:spcAft>
              <a:buSzPts val="2200"/>
              <a:buChar char="■"/>
              <a:defRPr sz="2200"/>
            </a:lvl6pPr>
            <a:lvl7pPr indent="-368300" lvl="6" marL="3200400" rtl="0" algn="ctr">
              <a:lnSpc>
                <a:spcPct val="100000"/>
              </a:lnSpc>
              <a:spcBef>
                <a:spcPts val="0"/>
              </a:spcBef>
              <a:spcAft>
                <a:spcPts val="0"/>
              </a:spcAft>
              <a:buSzPts val="2200"/>
              <a:buChar char="●"/>
              <a:defRPr sz="2200"/>
            </a:lvl7pPr>
            <a:lvl8pPr indent="-368300" lvl="7" marL="3657600" rtl="0" algn="ctr">
              <a:lnSpc>
                <a:spcPct val="100000"/>
              </a:lnSpc>
              <a:spcBef>
                <a:spcPts val="0"/>
              </a:spcBef>
              <a:spcAft>
                <a:spcPts val="0"/>
              </a:spcAft>
              <a:buSzPts val="2200"/>
              <a:buChar char="○"/>
              <a:defRPr sz="2200"/>
            </a:lvl8pPr>
            <a:lvl9pPr indent="-368300" lvl="8" marL="4114800" rtl="0" algn="ctr">
              <a:lnSpc>
                <a:spcPct val="100000"/>
              </a:lnSpc>
              <a:spcBef>
                <a:spcPts val="0"/>
              </a:spcBef>
              <a:spcAft>
                <a:spcPts val="0"/>
              </a:spcAft>
              <a:buSzPts val="2200"/>
              <a:buChar char="■"/>
              <a:defRPr sz="2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Six columns">
  <p:cSld name="CUSTOM_12">
    <p:spTree>
      <p:nvGrpSpPr>
        <p:cNvPr id="256" name="Shape 256"/>
        <p:cNvGrpSpPr/>
        <p:nvPr/>
      </p:nvGrpSpPr>
      <p:grpSpPr>
        <a:xfrm>
          <a:off x="0" y="0"/>
          <a:ext cx="0" cy="0"/>
          <a:chOff x="0" y="0"/>
          <a:chExt cx="0" cy="0"/>
        </a:xfrm>
      </p:grpSpPr>
      <p:sp>
        <p:nvSpPr>
          <p:cNvPr id="257" name="Google Shape;257;p15"/>
          <p:cNvSpPr/>
          <p:nvPr/>
        </p:nvSpPr>
        <p:spPr>
          <a:xfrm>
            <a:off x="637675" y="1652150"/>
            <a:ext cx="10994700" cy="46785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58" name="Google Shape;258;p15"/>
          <p:cNvGrpSpPr/>
          <p:nvPr/>
        </p:nvGrpSpPr>
        <p:grpSpPr>
          <a:xfrm>
            <a:off x="790921" y="1762259"/>
            <a:ext cx="635280" cy="147600"/>
            <a:chOff x="2147366" y="4139382"/>
            <a:chExt cx="635280" cy="147600"/>
          </a:xfrm>
        </p:grpSpPr>
        <p:sp>
          <p:nvSpPr>
            <p:cNvPr id="259" name="Google Shape;259;p15"/>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0" name="Google Shape;260;p15"/>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1" name="Google Shape;261;p15"/>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62" name="Google Shape;262;p15"/>
          <p:cNvSpPr txBox="1"/>
          <p:nvPr>
            <p:ph idx="1" type="subTitle"/>
          </p:nvPr>
        </p:nvSpPr>
        <p:spPr>
          <a:xfrm>
            <a:off x="1068150" y="2392200"/>
            <a:ext cx="30180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solidFill>
                  <a:schemeClr val="accent3"/>
                </a:solidFill>
              </a:defRPr>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263" name="Google Shape;263;p15"/>
          <p:cNvSpPr txBox="1"/>
          <p:nvPr>
            <p:ph idx="2" type="subTitle"/>
          </p:nvPr>
        </p:nvSpPr>
        <p:spPr>
          <a:xfrm>
            <a:off x="1068150" y="4248925"/>
            <a:ext cx="30180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solidFill>
                  <a:schemeClr val="accent2"/>
                </a:solidFill>
              </a:defRPr>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264" name="Google Shape;264;p15"/>
          <p:cNvSpPr txBox="1"/>
          <p:nvPr>
            <p:ph idx="3" type="subTitle"/>
          </p:nvPr>
        </p:nvSpPr>
        <p:spPr>
          <a:xfrm>
            <a:off x="8181360" y="2401580"/>
            <a:ext cx="30180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solidFill>
                  <a:schemeClr val="accent1"/>
                </a:solidFill>
              </a:defRPr>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265" name="Google Shape;265;p15"/>
          <p:cNvSpPr txBox="1"/>
          <p:nvPr>
            <p:ph idx="4" type="subTitle"/>
          </p:nvPr>
        </p:nvSpPr>
        <p:spPr>
          <a:xfrm>
            <a:off x="4643968" y="2409550"/>
            <a:ext cx="30180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solidFill>
                  <a:schemeClr val="accent2"/>
                </a:solidFill>
              </a:defRPr>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266" name="Google Shape;266;p15"/>
          <p:cNvSpPr txBox="1"/>
          <p:nvPr>
            <p:ph idx="5" type="subTitle"/>
          </p:nvPr>
        </p:nvSpPr>
        <p:spPr>
          <a:xfrm>
            <a:off x="4643968" y="4248925"/>
            <a:ext cx="30180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solidFill>
                  <a:schemeClr val="accent1"/>
                </a:solidFill>
              </a:defRPr>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267" name="Google Shape;267;p15"/>
          <p:cNvSpPr txBox="1"/>
          <p:nvPr>
            <p:ph idx="6" type="subTitle"/>
          </p:nvPr>
        </p:nvSpPr>
        <p:spPr>
          <a:xfrm>
            <a:off x="8181360" y="4230380"/>
            <a:ext cx="30180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solidFill>
                  <a:schemeClr val="accent3"/>
                </a:solidFill>
              </a:defRPr>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268" name="Google Shape;268;p15"/>
          <p:cNvSpPr txBox="1"/>
          <p:nvPr>
            <p:ph type="title"/>
          </p:nvPr>
        </p:nvSpPr>
        <p:spPr>
          <a:xfrm>
            <a:off x="720400" y="364775"/>
            <a:ext cx="109119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69" name="Google Shape;269;p15"/>
          <p:cNvSpPr txBox="1"/>
          <p:nvPr>
            <p:ph idx="7" type="body"/>
          </p:nvPr>
        </p:nvSpPr>
        <p:spPr>
          <a:xfrm>
            <a:off x="4643968" y="2818400"/>
            <a:ext cx="3018000" cy="8340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70" name="Google Shape;270;p15"/>
          <p:cNvSpPr txBox="1"/>
          <p:nvPr>
            <p:ph idx="8" type="body"/>
          </p:nvPr>
        </p:nvSpPr>
        <p:spPr>
          <a:xfrm>
            <a:off x="8181360" y="4647200"/>
            <a:ext cx="30180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271" name="Google Shape;271;p15"/>
          <p:cNvSpPr txBox="1"/>
          <p:nvPr>
            <p:ph idx="9" type="body"/>
          </p:nvPr>
        </p:nvSpPr>
        <p:spPr>
          <a:xfrm>
            <a:off x="4643968" y="4647200"/>
            <a:ext cx="30180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272" name="Google Shape;272;p15"/>
          <p:cNvSpPr txBox="1"/>
          <p:nvPr>
            <p:ph idx="13" type="body"/>
          </p:nvPr>
        </p:nvSpPr>
        <p:spPr>
          <a:xfrm>
            <a:off x="1068150" y="2818400"/>
            <a:ext cx="30180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273" name="Google Shape;273;p15"/>
          <p:cNvSpPr txBox="1"/>
          <p:nvPr>
            <p:ph idx="14" type="body"/>
          </p:nvPr>
        </p:nvSpPr>
        <p:spPr>
          <a:xfrm>
            <a:off x="8181360" y="2818400"/>
            <a:ext cx="30180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274" name="Google Shape;274;p15"/>
          <p:cNvSpPr txBox="1"/>
          <p:nvPr>
            <p:ph idx="15" type="body"/>
          </p:nvPr>
        </p:nvSpPr>
        <p:spPr>
          <a:xfrm>
            <a:off x="1068150" y="4647200"/>
            <a:ext cx="30180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Map">
  <p:cSld name="CUSTOM_13">
    <p:spTree>
      <p:nvGrpSpPr>
        <p:cNvPr id="275" name="Shape 275"/>
        <p:cNvGrpSpPr/>
        <p:nvPr/>
      </p:nvGrpSpPr>
      <p:grpSpPr>
        <a:xfrm>
          <a:off x="0" y="0"/>
          <a:ext cx="0" cy="0"/>
          <a:chOff x="0" y="0"/>
          <a:chExt cx="0" cy="0"/>
        </a:xfrm>
      </p:grpSpPr>
      <p:sp>
        <p:nvSpPr>
          <p:cNvPr id="276" name="Google Shape;276;p16"/>
          <p:cNvSpPr/>
          <p:nvPr/>
        </p:nvSpPr>
        <p:spPr>
          <a:xfrm>
            <a:off x="357875" y="339900"/>
            <a:ext cx="10744500" cy="5971800"/>
          </a:xfrm>
          <a:prstGeom prst="roundRect">
            <a:avLst>
              <a:gd fmla="val 1957"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77" name="Google Shape;277;p16"/>
          <p:cNvGrpSpPr/>
          <p:nvPr/>
        </p:nvGrpSpPr>
        <p:grpSpPr>
          <a:xfrm>
            <a:off x="8217599" y="1674644"/>
            <a:ext cx="3629545" cy="4971542"/>
            <a:chOff x="5002050" y="1555325"/>
            <a:chExt cx="2081400" cy="1649100"/>
          </a:xfrm>
        </p:grpSpPr>
        <p:sp>
          <p:nvSpPr>
            <p:cNvPr id="278" name="Google Shape;278;p16"/>
            <p:cNvSpPr/>
            <p:nvPr/>
          </p:nvSpPr>
          <p:spPr>
            <a:xfrm>
              <a:off x="5002050" y="1555325"/>
              <a:ext cx="2081400" cy="16491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9" name="Google Shape;279;p16"/>
            <p:cNvSpPr/>
            <p:nvPr/>
          </p:nvSpPr>
          <p:spPr>
            <a:xfrm>
              <a:off x="5002050" y="1555325"/>
              <a:ext cx="2081400" cy="1649100"/>
            </a:xfrm>
            <a:prstGeom prst="roundRect">
              <a:avLst>
                <a:gd fmla="val 3539" name="adj"/>
              </a:avLst>
            </a:prstGeom>
            <a:solidFill>
              <a:srgbClr val="000000">
                <a:alpha val="131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280" name="Google Shape;280;p16"/>
          <p:cNvGrpSpPr/>
          <p:nvPr/>
        </p:nvGrpSpPr>
        <p:grpSpPr>
          <a:xfrm>
            <a:off x="455671" y="445784"/>
            <a:ext cx="635280" cy="147600"/>
            <a:chOff x="2147366" y="4139382"/>
            <a:chExt cx="635280" cy="147600"/>
          </a:xfrm>
        </p:grpSpPr>
        <p:sp>
          <p:nvSpPr>
            <p:cNvPr id="281" name="Google Shape;281;p16"/>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2" name="Google Shape;282;p16"/>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3" name="Google Shape;283;p16"/>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84" name="Google Shape;284;p16"/>
          <p:cNvGrpSpPr/>
          <p:nvPr/>
        </p:nvGrpSpPr>
        <p:grpSpPr>
          <a:xfrm>
            <a:off x="8333246" y="1763834"/>
            <a:ext cx="635280" cy="147600"/>
            <a:chOff x="2147366" y="4139382"/>
            <a:chExt cx="635280" cy="147600"/>
          </a:xfrm>
        </p:grpSpPr>
        <p:sp>
          <p:nvSpPr>
            <p:cNvPr id="285" name="Google Shape;285;p16"/>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6" name="Google Shape;286;p16"/>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7" name="Google Shape;287;p16"/>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88" name="Google Shape;288;p16"/>
          <p:cNvSpPr txBox="1"/>
          <p:nvPr>
            <p:ph idx="1" type="subTitle"/>
          </p:nvPr>
        </p:nvSpPr>
        <p:spPr>
          <a:xfrm>
            <a:off x="8454700" y="2110975"/>
            <a:ext cx="32310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solidFill>
                  <a:schemeClr val="accent1"/>
                </a:solidFill>
              </a:defRPr>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289" name="Google Shape;289;p16"/>
          <p:cNvSpPr txBox="1"/>
          <p:nvPr>
            <p:ph idx="2" type="subTitle"/>
          </p:nvPr>
        </p:nvSpPr>
        <p:spPr>
          <a:xfrm>
            <a:off x="8454700" y="4331357"/>
            <a:ext cx="32310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solidFill>
                  <a:schemeClr val="accent3"/>
                </a:solidFill>
              </a:defRPr>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290" name="Google Shape;290;p16"/>
          <p:cNvSpPr txBox="1"/>
          <p:nvPr>
            <p:ph type="title"/>
          </p:nvPr>
        </p:nvSpPr>
        <p:spPr>
          <a:xfrm>
            <a:off x="568000" y="593375"/>
            <a:ext cx="103521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91" name="Google Shape;291;p16"/>
          <p:cNvSpPr txBox="1"/>
          <p:nvPr>
            <p:ph idx="3" type="body"/>
          </p:nvPr>
        </p:nvSpPr>
        <p:spPr>
          <a:xfrm>
            <a:off x="8454700" y="2546975"/>
            <a:ext cx="3231000" cy="1553400"/>
          </a:xfrm>
          <a:prstGeom prst="rect">
            <a:avLst/>
          </a:prstGeom>
        </p:spPr>
        <p:txBody>
          <a:bodyPr anchorCtr="0" anchor="t" bIns="121900" lIns="121900" spcFirstLastPara="1" rIns="121900" wrap="square" tIns="121900">
            <a:noAutofit/>
          </a:bodyPr>
          <a:lstStyle>
            <a:lvl1pPr indent="-317500" lvl="0" marL="457200">
              <a:lnSpc>
                <a:spcPct val="100000"/>
              </a:lnSpc>
              <a:spcBef>
                <a:spcPts val="0"/>
              </a:spcBef>
              <a:spcAft>
                <a:spcPts val="0"/>
              </a:spcAft>
              <a:buSzPts val="1400"/>
              <a:buChar char="●"/>
              <a:defRPr sz="1400"/>
            </a:lvl1pPr>
            <a:lvl2pPr indent="-317500" lvl="1" marL="914400">
              <a:lnSpc>
                <a:spcPct val="100000"/>
              </a:lnSpc>
              <a:spcBef>
                <a:spcPts val="0"/>
              </a:spcBef>
              <a:spcAft>
                <a:spcPts val="0"/>
              </a:spcAft>
              <a:buSzPts val="1400"/>
              <a:buChar char="○"/>
              <a:defRPr sz="1400"/>
            </a:lvl2pPr>
            <a:lvl3pPr indent="-317500" lvl="2" marL="1371600">
              <a:lnSpc>
                <a:spcPct val="100000"/>
              </a:lnSpc>
              <a:spcBef>
                <a:spcPts val="0"/>
              </a:spcBef>
              <a:spcAft>
                <a:spcPts val="0"/>
              </a:spcAft>
              <a:buSzPts val="1400"/>
              <a:buChar char="■"/>
              <a:defRPr sz="1400"/>
            </a:lvl3pPr>
            <a:lvl4pPr indent="-317500" lvl="3" marL="1828800">
              <a:lnSpc>
                <a:spcPct val="100000"/>
              </a:lnSpc>
              <a:spcBef>
                <a:spcPts val="0"/>
              </a:spcBef>
              <a:spcAft>
                <a:spcPts val="0"/>
              </a:spcAft>
              <a:buSzPts val="1400"/>
              <a:buChar char="●"/>
              <a:defRPr sz="1400"/>
            </a:lvl4pPr>
            <a:lvl5pPr indent="-317500" lvl="4" marL="2286000">
              <a:lnSpc>
                <a:spcPct val="100000"/>
              </a:lnSpc>
              <a:spcBef>
                <a:spcPts val="0"/>
              </a:spcBef>
              <a:spcAft>
                <a:spcPts val="0"/>
              </a:spcAft>
              <a:buSzPts val="1400"/>
              <a:buChar char="○"/>
              <a:defRPr sz="1400"/>
            </a:lvl5pPr>
            <a:lvl6pPr indent="-317500" lvl="5" marL="2743200">
              <a:lnSpc>
                <a:spcPct val="100000"/>
              </a:lnSpc>
              <a:spcBef>
                <a:spcPts val="0"/>
              </a:spcBef>
              <a:spcAft>
                <a:spcPts val="0"/>
              </a:spcAft>
              <a:buSzPts val="1400"/>
              <a:buChar char="■"/>
              <a:defRPr sz="1400"/>
            </a:lvl6pPr>
            <a:lvl7pPr indent="-317500" lvl="6" marL="3200400">
              <a:lnSpc>
                <a:spcPct val="100000"/>
              </a:lnSpc>
              <a:spcBef>
                <a:spcPts val="0"/>
              </a:spcBef>
              <a:spcAft>
                <a:spcPts val="0"/>
              </a:spcAft>
              <a:buSzPts val="1400"/>
              <a:buChar char="●"/>
              <a:defRPr sz="1400"/>
            </a:lvl7pPr>
            <a:lvl8pPr indent="-317500" lvl="7" marL="3657600">
              <a:lnSpc>
                <a:spcPct val="100000"/>
              </a:lnSpc>
              <a:spcBef>
                <a:spcPts val="0"/>
              </a:spcBef>
              <a:spcAft>
                <a:spcPts val="0"/>
              </a:spcAft>
              <a:buSzPts val="1400"/>
              <a:buChar char="○"/>
              <a:defRPr sz="1400"/>
            </a:lvl8pPr>
            <a:lvl9pPr indent="-317500" lvl="8" marL="4114800">
              <a:lnSpc>
                <a:spcPct val="100000"/>
              </a:lnSpc>
              <a:spcBef>
                <a:spcPts val="0"/>
              </a:spcBef>
              <a:spcAft>
                <a:spcPts val="0"/>
              </a:spcAft>
              <a:buSzPts val="1400"/>
              <a:buChar char="■"/>
              <a:defRPr sz="1400"/>
            </a:lvl9pPr>
          </a:lstStyle>
          <a:p/>
        </p:txBody>
      </p:sp>
      <p:sp>
        <p:nvSpPr>
          <p:cNvPr id="292" name="Google Shape;292;p16"/>
          <p:cNvSpPr txBox="1"/>
          <p:nvPr>
            <p:ph idx="4" type="body"/>
          </p:nvPr>
        </p:nvSpPr>
        <p:spPr>
          <a:xfrm>
            <a:off x="8454700" y="4735300"/>
            <a:ext cx="3231000" cy="1553400"/>
          </a:xfrm>
          <a:prstGeom prst="rect">
            <a:avLst/>
          </a:prstGeom>
        </p:spPr>
        <p:txBody>
          <a:bodyPr anchorCtr="0" anchor="t" bIns="121900" lIns="121900" spcFirstLastPara="1" rIns="121900" wrap="square" tIns="121900">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Timeline">
  <p:cSld name="CUSTOM_14">
    <p:spTree>
      <p:nvGrpSpPr>
        <p:cNvPr id="293" name="Shape 293"/>
        <p:cNvGrpSpPr/>
        <p:nvPr/>
      </p:nvGrpSpPr>
      <p:grpSpPr>
        <a:xfrm>
          <a:off x="0" y="0"/>
          <a:ext cx="0" cy="0"/>
          <a:chOff x="0" y="0"/>
          <a:chExt cx="0" cy="0"/>
        </a:xfrm>
      </p:grpSpPr>
      <p:sp>
        <p:nvSpPr>
          <p:cNvPr id="294" name="Google Shape;294;p17"/>
          <p:cNvSpPr/>
          <p:nvPr/>
        </p:nvSpPr>
        <p:spPr>
          <a:xfrm>
            <a:off x="9755550" y="2017625"/>
            <a:ext cx="2211900" cy="35949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95" name="Google Shape;295;p17"/>
          <p:cNvGrpSpPr/>
          <p:nvPr/>
        </p:nvGrpSpPr>
        <p:grpSpPr>
          <a:xfrm>
            <a:off x="9896946" y="2147659"/>
            <a:ext cx="635280" cy="147600"/>
            <a:chOff x="2147366" y="4139382"/>
            <a:chExt cx="635280" cy="147600"/>
          </a:xfrm>
        </p:grpSpPr>
        <p:sp>
          <p:nvSpPr>
            <p:cNvPr id="296" name="Google Shape;296;p17"/>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97" name="Google Shape;297;p17"/>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98" name="Google Shape;298;p17"/>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99" name="Google Shape;299;p17"/>
          <p:cNvGrpSpPr/>
          <p:nvPr/>
        </p:nvGrpSpPr>
        <p:grpSpPr>
          <a:xfrm>
            <a:off x="7372797" y="2017625"/>
            <a:ext cx="2211900" cy="3594900"/>
            <a:chOff x="7395788" y="2017625"/>
            <a:chExt cx="2211900" cy="3594900"/>
          </a:xfrm>
        </p:grpSpPr>
        <p:sp>
          <p:nvSpPr>
            <p:cNvPr id="300" name="Google Shape;300;p17"/>
            <p:cNvSpPr/>
            <p:nvPr/>
          </p:nvSpPr>
          <p:spPr>
            <a:xfrm>
              <a:off x="7395788" y="2017625"/>
              <a:ext cx="2211900" cy="35949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1" name="Google Shape;301;p17"/>
            <p:cNvSpPr/>
            <p:nvPr/>
          </p:nvSpPr>
          <p:spPr>
            <a:xfrm>
              <a:off x="7395788" y="2017625"/>
              <a:ext cx="2211900" cy="3594900"/>
            </a:xfrm>
            <a:prstGeom prst="roundRect">
              <a:avLst>
                <a:gd fmla="val 3539" name="adj"/>
              </a:avLst>
            </a:prstGeom>
            <a:solidFill>
              <a:srgbClr val="000000">
                <a:alpha val="131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302" name="Google Shape;302;p17"/>
          <p:cNvSpPr/>
          <p:nvPr/>
        </p:nvSpPr>
        <p:spPr>
          <a:xfrm>
            <a:off x="4990044" y="2017625"/>
            <a:ext cx="2211900" cy="35949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03" name="Google Shape;303;p17"/>
          <p:cNvGrpSpPr/>
          <p:nvPr/>
        </p:nvGrpSpPr>
        <p:grpSpPr>
          <a:xfrm>
            <a:off x="7496046" y="2131234"/>
            <a:ext cx="635280" cy="147600"/>
            <a:chOff x="2147366" y="4139382"/>
            <a:chExt cx="635280" cy="147600"/>
          </a:xfrm>
        </p:grpSpPr>
        <p:sp>
          <p:nvSpPr>
            <p:cNvPr id="304" name="Google Shape;304;p17"/>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5" name="Google Shape;305;p17"/>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6" name="Google Shape;306;p17"/>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307" name="Google Shape;307;p17"/>
          <p:cNvGrpSpPr/>
          <p:nvPr/>
        </p:nvGrpSpPr>
        <p:grpSpPr>
          <a:xfrm>
            <a:off x="5131446" y="2147659"/>
            <a:ext cx="635280" cy="147600"/>
            <a:chOff x="2147366" y="4139382"/>
            <a:chExt cx="635280" cy="147600"/>
          </a:xfrm>
        </p:grpSpPr>
        <p:sp>
          <p:nvSpPr>
            <p:cNvPr id="308" name="Google Shape;308;p17"/>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9" name="Google Shape;309;p17"/>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0" name="Google Shape;310;p17"/>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311" name="Google Shape;311;p17"/>
          <p:cNvGrpSpPr/>
          <p:nvPr/>
        </p:nvGrpSpPr>
        <p:grpSpPr>
          <a:xfrm>
            <a:off x="2607291" y="2017625"/>
            <a:ext cx="2211900" cy="3594900"/>
            <a:chOff x="2630275" y="2017625"/>
            <a:chExt cx="2211900" cy="3594900"/>
          </a:xfrm>
        </p:grpSpPr>
        <p:sp>
          <p:nvSpPr>
            <p:cNvPr id="312" name="Google Shape;312;p17"/>
            <p:cNvSpPr/>
            <p:nvPr/>
          </p:nvSpPr>
          <p:spPr>
            <a:xfrm>
              <a:off x="2630275" y="2017625"/>
              <a:ext cx="2211900" cy="35949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3" name="Google Shape;313;p17"/>
            <p:cNvSpPr/>
            <p:nvPr/>
          </p:nvSpPr>
          <p:spPr>
            <a:xfrm>
              <a:off x="2630275" y="2017625"/>
              <a:ext cx="2211900" cy="3594900"/>
            </a:xfrm>
            <a:prstGeom prst="roundRect">
              <a:avLst>
                <a:gd fmla="val 3539" name="adj"/>
              </a:avLst>
            </a:prstGeom>
            <a:solidFill>
              <a:srgbClr val="000000">
                <a:alpha val="131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314" name="Google Shape;314;p17"/>
          <p:cNvSpPr/>
          <p:nvPr/>
        </p:nvSpPr>
        <p:spPr>
          <a:xfrm>
            <a:off x="224538" y="2017625"/>
            <a:ext cx="2211900" cy="35949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15" name="Google Shape;315;p17"/>
          <p:cNvGrpSpPr/>
          <p:nvPr/>
        </p:nvGrpSpPr>
        <p:grpSpPr>
          <a:xfrm>
            <a:off x="2730533" y="2131234"/>
            <a:ext cx="635280" cy="147600"/>
            <a:chOff x="2147366" y="4139382"/>
            <a:chExt cx="635280" cy="147600"/>
          </a:xfrm>
        </p:grpSpPr>
        <p:sp>
          <p:nvSpPr>
            <p:cNvPr id="316" name="Google Shape;316;p17"/>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7" name="Google Shape;317;p17"/>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8" name="Google Shape;318;p17"/>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319" name="Google Shape;319;p17"/>
          <p:cNvGrpSpPr/>
          <p:nvPr/>
        </p:nvGrpSpPr>
        <p:grpSpPr>
          <a:xfrm>
            <a:off x="365933" y="2147659"/>
            <a:ext cx="635280" cy="147600"/>
            <a:chOff x="2147366" y="4139382"/>
            <a:chExt cx="635280" cy="147600"/>
          </a:xfrm>
        </p:grpSpPr>
        <p:sp>
          <p:nvSpPr>
            <p:cNvPr id="320" name="Google Shape;320;p17"/>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21" name="Google Shape;321;p17"/>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22" name="Google Shape;322;p17"/>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323" name="Google Shape;323;p17"/>
          <p:cNvSpPr txBox="1"/>
          <p:nvPr>
            <p:ph idx="1" type="subTitle"/>
          </p:nvPr>
        </p:nvSpPr>
        <p:spPr>
          <a:xfrm>
            <a:off x="316463" y="2566175"/>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solidFill>
                  <a:schemeClr val="accent1"/>
                </a:solidFill>
              </a:defRPr>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324" name="Google Shape;324;p17"/>
          <p:cNvSpPr txBox="1"/>
          <p:nvPr>
            <p:ph idx="2" type="subTitle"/>
          </p:nvPr>
        </p:nvSpPr>
        <p:spPr>
          <a:xfrm>
            <a:off x="2706814" y="2566175"/>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solidFill>
                  <a:schemeClr val="accent2"/>
                </a:solidFill>
              </a:defRPr>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325" name="Google Shape;325;p17"/>
          <p:cNvSpPr txBox="1"/>
          <p:nvPr>
            <p:ph idx="3" type="subTitle"/>
          </p:nvPr>
        </p:nvSpPr>
        <p:spPr>
          <a:xfrm>
            <a:off x="5097166" y="2566175"/>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solidFill>
                  <a:schemeClr val="accent3"/>
                </a:solidFill>
              </a:defRPr>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326" name="Google Shape;326;p17"/>
          <p:cNvSpPr txBox="1"/>
          <p:nvPr>
            <p:ph idx="4" type="subTitle"/>
          </p:nvPr>
        </p:nvSpPr>
        <p:spPr>
          <a:xfrm>
            <a:off x="7487518" y="2566175"/>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solidFill>
                  <a:schemeClr val="accent2"/>
                </a:solidFill>
              </a:defRPr>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327" name="Google Shape;327;p17"/>
          <p:cNvSpPr txBox="1"/>
          <p:nvPr>
            <p:ph idx="5" type="subTitle"/>
          </p:nvPr>
        </p:nvSpPr>
        <p:spPr>
          <a:xfrm>
            <a:off x="9877869" y="2569713"/>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solidFill>
                  <a:schemeClr val="accent1"/>
                </a:solidFill>
              </a:defRPr>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328" name="Google Shape;328;p17"/>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29" name="Google Shape;329;p17"/>
          <p:cNvSpPr txBox="1"/>
          <p:nvPr>
            <p:ph idx="6" type="body"/>
          </p:nvPr>
        </p:nvSpPr>
        <p:spPr>
          <a:xfrm>
            <a:off x="316463" y="3184000"/>
            <a:ext cx="1997700" cy="23301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30" name="Google Shape;330;p17"/>
          <p:cNvSpPr txBox="1"/>
          <p:nvPr>
            <p:ph idx="7" type="body"/>
          </p:nvPr>
        </p:nvSpPr>
        <p:spPr>
          <a:xfrm>
            <a:off x="2706813" y="3184000"/>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31" name="Google Shape;331;p17"/>
          <p:cNvSpPr txBox="1"/>
          <p:nvPr>
            <p:ph idx="8" type="body"/>
          </p:nvPr>
        </p:nvSpPr>
        <p:spPr>
          <a:xfrm>
            <a:off x="5097163" y="3184000"/>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32" name="Google Shape;332;p17"/>
          <p:cNvSpPr txBox="1"/>
          <p:nvPr>
            <p:ph idx="9" type="body"/>
          </p:nvPr>
        </p:nvSpPr>
        <p:spPr>
          <a:xfrm>
            <a:off x="7487513" y="3184000"/>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33" name="Google Shape;333;p17"/>
          <p:cNvSpPr txBox="1"/>
          <p:nvPr>
            <p:ph idx="13" type="body"/>
          </p:nvPr>
        </p:nvSpPr>
        <p:spPr>
          <a:xfrm>
            <a:off x="9877863" y="3187538"/>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6 Title and text left">
  <p:cSld name="CUSTOM_15">
    <p:spTree>
      <p:nvGrpSpPr>
        <p:cNvPr id="334" name="Shape 334"/>
        <p:cNvGrpSpPr/>
        <p:nvPr/>
      </p:nvGrpSpPr>
      <p:grpSpPr>
        <a:xfrm>
          <a:off x="0" y="0"/>
          <a:ext cx="0" cy="0"/>
          <a:chOff x="0" y="0"/>
          <a:chExt cx="0" cy="0"/>
        </a:xfrm>
      </p:grpSpPr>
      <p:sp>
        <p:nvSpPr>
          <p:cNvPr id="335" name="Google Shape;335;p18"/>
          <p:cNvSpPr/>
          <p:nvPr/>
        </p:nvSpPr>
        <p:spPr>
          <a:xfrm>
            <a:off x="603325" y="861150"/>
            <a:ext cx="6930600" cy="46785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36" name="Google Shape;336;p18"/>
          <p:cNvGrpSpPr/>
          <p:nvPr/>
        </p:nvGrpSpPr>
        <p:grpSpPr>
          <a:xfrm>
            <a:off x="738996" y="971259"/>
            <a:ext cx="635280" cy="147600"/>
            <a:chOff x="2147366" y="4139382"/>
            <a:chExt cx="635280" cy="147600"/>
          </a:xfrm>
        </p:grpSpPr>
        <p:sp>
          <p:nvSpPr>
            <p:cNvPr id="337" name="Google Shape;337;p18"/>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38" name="Google Shape;338;p18"/>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39" name="Google Shape;339;p18"/>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340" name="Google Shape;340;p18"/>
          <p:cNvSpPr txBox="1"/>
          <p:nvPr>
            <p:ph type="title"/>
          </p:nvPr>
        </p:nvSpPr>
        <p:spPr>
          <a:xfrm>
            <a:off x="876525" y="1617625"/>
            <a:ext cx="5581500" cy="1973700"/>
          </a:xfrm>
          <a:prstGeom prst="rect">
            <a:avLst/>
          </a:prstGeom>
        </p:spPr>
        <p:txBody>
          <a:bodyPr anchorCtr="0" anchor="t" bIns="121900" lIns="121900" spcFirstLastPara="1" rIns="121900" wrap="square" tIns="121900">
            <a:noAutofit/>
          </a:bodyPr>
          <a:lstStyle>
            <a:lvl1pPr indent="0" lvl="0" marL="0" marR="0" rtl="0" algn="r">
              <a:spcBef>
                <a:spcPts val="0"/>
              </a:spcBef>
              <a:spcAft>
                <a:spcPts val="0"/>
              </a:spcAft>
              <a:buClr>
                <a:schemeClr val="dk1"/>
              </a:buClr>
              <a:buSzPts val="4000"/>
              <a:buFont typeface="Aldrich"/>
              <a:buNone/>
              <a:defRPr/>
            </a:lvl1pPr>
            <a:lvl2pPr lvl="1"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41" name="Google Shape;341;p18"/>
          <p:cNvSpPr txBox="1"/>
          <p:nvPr>
            <p:ph idx="1" type="body"/>
          </p:nvPr>
        </p:nvSpPr>
        <p:spPr>
          <a:xfrm>
            <a:off x="876525" y="3591350"/>
            <a:ext cx="5581500" cy="1702500"/>
          </a:xfrm>
          <a:prstGeom prst="rect">
            <a:avLst/>
          </a:prstGeom>
        </p:spPr>
        <p:txBody>
          <a:bodyPr anchorCtr="0" anchor="t" bIns="121900" lIns="121900" spcFirstLastPara="1" rIns="121900" wrap="square" tIns="121900">
            <a:noAutofit/>
          </a:bodyPr>
          <a:lstStyle>
            <a:lvl1pPr indent="-342900" lvl="0" marL="457200" algn="r">
              <a:spcBef>
                <a:spcPts val="0"/>
              </a:spcBef>
              <a:spcAft>
                <a:spcPts val="0"/>
              </a:spcAft>
              <a:buSzPts val="1800"/>
              <a:buChar char="●"/>
              <a:defRPr/>
            </a:lvl1pPr>
            <a:lvl2pPr indent="-342900" lvl="1" marL="914400" algn="r">
              <a:spcBef>
                <a:spcPts val="2100"/>
              </a:spcBef>
              <a:spcAft>
                <a:spcPts val="0"/>
              </a:spcAft>
              <a:buSzPts val="1800"/>
              <a:buChar char="○"/>
              <a:defRPr/>
            </a:lvl2pPr>
            <a:lvl3pPr indent="-342900" lvl="2" marL="1371600" algn="r">
              <a:spcBef>
                <a:spcPts val="2100"/>
              </a:spcBef>
              <a:spcAft>
                <a:spcPts val="0"/>
              </a:spcAft>
              <a:buSzPts val="1800"/>
              <a:buChar char="■"/>
              <a:defRPr/>
            </a:lvl3pPr>
            <a:lvl4pPr indent="-342900" lvl="3" marL="1828800" algn="r">
              <a:spcBef>
                <a:spcPts val="2100"/>
              </a:spcBef>
              <a:spcAft>
                <a:spcPts val="0"/>
              </a:spcAft>
              <a:buSzPts val="1800"/>
              <a:buChar char="●"/>
              <a:defRPr/>
            </a:lvl4pPr>
            <a:lvl5pPr indent="-342900" lvl="4" marL="2286000" algn="r">
              <a:spcBef>
                <a:spcPts val="2100"/>
              </a:spcBef>
              <a:spcAft>
                <a:spcPts val="0"/>
              </a:spcAft>
              <a:buSzPts val="1800"/>
              <a:buChar char="○"/>
              <a:defRPr/>
            </a:lvl5pPr>
            <a:lvl6pPr indent="-342900" lvl="5" marL="2743200" algn="r">
              <a:spcBef>
                <a:spcPts val="2100"/>
              </a:spcBef>
              <a:spcAft>
                <a:spcPts val="0"/>
              </a:spcAft>
              <a:buSzPts val="1800"/>
              <a:buChar char="■"/>
              <a:defRPr/>
            </a:lvl6pPr>
            <a:lvl7pPr indent="-342900" lvl="6" marL="3200400" algn="r">
              <a:spcBef>
                <a:spcPts val="2100"/>
              </a:spcBef>
              <a:spcAft>
                <a:spcPts val="0"/>
              </a:spcAft>
              <a:buSzPts val="1800"/>
              <a:buChar char="●"/>
              <a:defRPr/>
            </a:lvl7pPr>
            <a:lvl8pPr indent="-342900" lvl="7" marL="3657600" algn="r">
              <a:spcBef>
                <a:spcPts val="2100"/>
              </a:spcBef>
              <a:spcAft>
                <a:spcPts val="0"/>
              </a:spcAft>
              <a:buSzPts val="1800"/>
              <a:buChar char="○"/>
              <a:defRPr/>
            </a:lvl8pPr>
            <a:lvl9pPr indent="-342900" lvl="8" marL="4114800" algn="r">
              <a:spcBef>
                <a:spcPts val="2100"/>
              </a:spcBef>
              <a:spcAft>
                <a:spcPts val="2100"/>
              </a:spcAft>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7 Title and text right">
  <p:cSld name="CUSTOM_16">
    <p:spTree>
      <p:nvGrpSpPr>
        <p:cNvPr id="342" name="Shape 342"/>
        <p:cNvGrpSpPr/>
        <p:nvPr/>
      </p:nvGrpSpPr>
      <p:grpSpPr>
        <a:xfrm>
          <a:off x="0" y="0"/>
          <a:ext cx="0" cy="0"/>
          <a:chOff x="0" y="0"/>
          <a:chExt cx="0" cy="0"/>
        </a:xfrm>
      </p:grpSpPr>
      <p:sp>
        <p:nvSpPr>
          <p:cNvPr id="343" name="Google Shape;343;p19"/>
          <p:cNvSpPr/>
          <p:nvPr/>
        </p:nvSpPr>
        <p:spPr>
          <a:xfrm>
            <a:off x="4641925" y="861150"/>
            <a:ext cx="6930600" cy="46785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44" name="Google Shape;344;p19"/>
          <p:cNvGrpSpPr/>
          <p:nvPr/>
        </p:nvGrpSpPr>
        <p:grpSpPr>
          <a:xfrm>
            <a:off x="4777596" y="971259"/>
            <a:ext cx="635280" cy="147600"/>
            <a:chOff x="2147366" y="4139382"/>
            <a:chExt cx="635280" cy="147600"/>
          </a:xfrm>
        </p:grpSpPr>
        <p:sp>
          <p:nvSpPr>
            <p:cNvPr id="345" name="Google Shape;345;p19"/>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46" name="Google Shape;346;p19"/>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47" name="Google Shape;347;p19"/>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348" name="Google Shape;348;p19"/>
          <p:cNvSpPr txBox="1"/>
          <p:nvPr>
            <p:ph type="title"/>
          </p:nvPr>
        </p:nvSpPr>
        <p:spPr>
          <a:xfrm>
            <a:off x="5300000" y="1512400"/>
            <a:ext cx="3831300" cy="1839000"/>
          </a:xfrm>
          <a:prstGeom prst="rect">
            <a:avLst/>
          </a:prstGeom>
        </p:spPr>
        <p:txBody>
          <a:bodyPr anchorCtr="0" anchor="t" bIns="121900" lIns="121900" spcFirstLastPara="1" rIns="121900" wrap="square" tIns="121900">
            <a:noAutofit/>
          </a:bodyPr>
          <a:lstStyle>
            <a:lvl1pPr indent="0" lvl="0" marL="0" marR="0" rtl="0" algn="l">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49" name="Google Shape;349;p19"/>
          <p:cNvSpPr txBox="1"/>
          <p:nvPr>
            <p:ph idx="1" type="body"/>
          </p:nvPr>
        </p:nvSpPr>
        <p:spPr>
          <a:xfrm>
            <a:off x="5300088" y="3351250"/>
            <a:ext cx="5581500" cy="1702500"/>
          </a:xfrm>
          <a:prstGeom prst="rect">
            <a:avLst/>
          </a:prstGeom>
        </p:spPr>
        <p:txBody>
          <a:bodyPr anchorCtr="0" anchor="t" bIns="121900" lIns="121900" spcFirstLastPara="1" rIns="121900" wrap="square" tIns="121900">
            <a:noAutofit/>
          </a:bodyPr>
          <a:lstStyle>
            <a:lvl1pPr indent="-342900" lvl="0" marL="457200">
              <a:spcBef>
                <a:spcPts val="0"/>
              </a:spcBef>
              <a:spcAft>
                <a:spcPts val="0"/>
              </a:spcAft>
              <a:buSzPts val="1800"/>
              <a:buChar char="●"/>
              <a:defRPr/>
            </a:lvl1pPr>
            <a:lvl2pPr indent="-342900" lvl="1" marL="914400">
              <a:spcBef>
                <a:spcPts val="2100"/>
              </a:spcBef>
              <a:spcAft>
                <a:spcPts val="0"/>
              </a:spcAft>
              <a:buSzPts val="1800"/>
              <a:buChar char="○"/>
              <a:defRPr/>
            </a:lvl2pPr>
            <a:lvl3pPr indent="-342900" lvl="2" marL="1371600">
              <a:spcBef>
                <a:spcPts val="2100"/>
              </a:spcBef>
              <a:spcAft>
                <a:spcPts val="0"/>
              </a:spcAft>
              <a:buSzPts val="1800"/>
              <a:buChar char="■"/>
              <a:defRPr/>
            </a:lvl3pPr>
            <a:lvl4pPr indent="-342900" lvl="3" marL="1828800">
              <a:spcBef>
                <a:spcPts val="2100"/>
              </a:spcBef>
              <a:spcAft>
                <a:spcPts val="0"/>
              </a:spcAft>
              <a:buSzPts val="1800"/>
              <a:buChar char="●"/>
              <a:defRPr/>
            </a:lvl4pPr>
            <a:lvl5pPr indent="-342900" lvl="4" marL="2286000">
              <a:spcBef>
                <a:spcPts val="2100"/>
              </a:spcBef>
              <a:spcAft>
                <a:spcPts val="0"/>
              </a:spcAft>
              <a:buSzPts val="1800"/>
              <a:buChar char="○"/>
              <a:defRPr/>
            </a:lvl5pPr>
            <a:lvl6pPr indent="-342900" lvl="5" marL="2743200">
              <a:spcBef>
                <a:spcPts val="2100"/>
              </a:spcBef>
              <a:spcAft>
                <a:spcPts val="0"/>
              </a:spcAft>
              <a:buSzPts val="1800"/>
              <a:buChar char="■"/>
              <a:defRPr/>
            </a:lvl6pPr>
            <a:lvl7pPr indent="-342900" lvl="6" marL="3200400">
              <a:spcBef>
                <a:spcPts val="2100"/>
              </a:spcBef>
              <a:spcAft>
                <a:spcPts val="0"/>
              </a:spcAft>
              <a:buSzPts val="1800"/>
              <a:buChar char="●"/>
              <a:defRPr/>
            </a:lvl7pPr>
            <a:lvl8pPr indent="-342900" lvl="7" marL="3657600">
              <a:spcBef>
                <a:spcPts val="2100"/>
              </a:spcBef>
              <a:spcAft>
                <a:spcPts val="0"/>
              </a:spcAft>
              <a:buSzPts val="1800"/>
              <a:buChar char="○"/>
              <a:defRPr/>
            </a:lvl8pPr>
            <a:lvl9pPr indent="-342900" lvl="8" marL="4114800">
              <a:spcBef>
                <a:spcPts val="2100"/>
              </a:spcBef>
              <a:spcAft>
                <a:spcPts val="2100"/>
              </a:spcAft>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8 Custom Layout 1">
  <p:cSld name="CUSTOM_17">
    <p:spTree>
      <p:nvGrpSpPr>
        <p:cNvPr id="350" name="Shape 350"/>
        <p:cNvGrpSpPr/>
        <p:nvPr/>
      </p:nvGrpSpPr>
      <p:grpSpPr>
        <a:xfrm>
          <a:off x="0" y="0"/>
          <a:ext cx="0" cy="0"/>
          <a:chOff x="0" y="0"/>
          <a:chExt cx="0" cy="0"/>
        </a:xfrm>
      </p:grpSpPr>
      <p:sp>
        <p:nvSpPr>
          <p:cNvPr id="351" name="Google Shape;351;p20"/>
          <p:cNvSpPr/>
          <p:nvPr/>
        </p:nvSpPr>
        <p:spPr>
          <a:xfrm>
            <a:off x="1136725" y="1089750"/>
            <a:ext cx="6930600" cy="46785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52" name="Google Shape;352;p20"/>
          <p:cNvGrpSpPr/>
          <p:nvPr/>
        </p:nvGrpSpPr>
        <p:grpSpPr>
          <a:xfrm>
            <a:off x="1272396" y="1199859"/>
            <a:ext cx="635280" cy="147600"/>
            <a:chOff x="2147366" y="4139382"/>
            <a:chExt cx="635280" cy="147600"/>
          </a:xfrm>
        </p:grpSpPr>
        <p:sp>
          <p:nvSpPr>
            <p:cNvPr id="353" name="Google Shape;353;p20"/>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4" name="Google Shape;354;p20"/>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5" name="Google Shape;355;p20"/>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356" name="Google Shape;356;p20"/>
          <p:cNvSpPr/>
          <p:nvPr/>
        </p:nvSpPr>
        <p:spPr>
          <a:xfrm>
            <a:off x="7069175" y="2221325"/>
            <a:ext cx="3948000" cy="2916900"/>
          </a:xfrm>
          <a:prstGeom prst="roundRect">
            <a:avLst>
              <a:gd fmla="val 6604"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7" name="Google Shape;357;p20"/>
          <p:cNvSpPr/>
          <p:nvPr/>
        </p:nvSpPr>
        <p:spPr>
          <a:xfrm>
            <a:off x="7069175" y="2221325"/>
            <a:ext cx="3948000" cy="2916900"/>
          </a:xfrm>
          <a:prstGeom prst="roundRect">
            <a:avLst>
              <a:gd fmla="val 6604" name="adj"/>
            </a:avLst>
          </a:prstGeom>
          <a:solidFill>
            <a:srgbClr val="000000">
              <a:alpha val="131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58" name="Google Shape;358;p20"/>
          <p:cNvGrpSpPr/>
          <p:nvPr/>
        </p:nvGrpSpPr>
        <p:grpSpPr>
          <a:xfrm>
            <a:off x="7242946" y="2331434"/>
            <a:ext cx="635280" cy="147600"/>
            <a:chOff x="2147366" y="4139382"/>
            <a:chExt cx="635280" cy="147600"/>
          </a:xfrm>
        </p:grpSpPr>
        <p:sp>
          <p:nvSpPr>
            <p:cNvPr id="359" name="Google Shape;359;p20"/>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60" name="Google Shape;360;p20"/>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61" name="Google Shape;361;p20"/>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362" name="Google Shape;362;p20"/>
          <p:cNvSpPr txBox="1"/>
          <p:nvPr>
            <p:ph idx="1" type="subTitle"/>
          </p:nvPr>
        </p:nvSpPr>
        <p:spPr>
          <a:xfrm>
            <a:off x="1499300" y="4082675"/>
            <a:ext cx="58734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363" name="Google Shape;363;p20"/>
          <p:cNvSpPr txBox="1"/>
          <p:nvPr>
            <p:ph type="title"/>
          </p:nvPr>
        </p:nvSpPr>
        <p:spPr>
          <a:xfrm>
            <a:off x="1499300" y="1557075"/>
            <a:ext cx="5873400" cy="2446200"/>
          </a:xfrm>
          <a:prstGeom prst="rect">
            <a:avLst/>
          </a:prstGeom>
        </p:spPr>
        <p:txBody>
          <a:bodyPr anchorCtr="0" anchor="b" bIns="121900" lIns="121900" spcFirstLastPara="1" rIns="121900" wrap="square" tIns="121900">
            <a:noAutofit/>
          </a:bodyPr>
          <a:lstStyle>
            <a:lvl1pPr indent="0" lvl="0" marL="0" marR="0" rtl="0" algn="l">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p:txBody>
      </p:sp>
      <p:sp>
        <p:nvSpPr>
          <p:cNvPr id="364" name="Google Shape;364;p20"/>
          <p:cNvSpPr txBox="1"/>
          <p:nvPr>
            <p:ph idx="2" type="body"/>
          </p:nvPr>
        </p:nvSpPr>
        <p:spPr>
          <a:xfrm>
            <a:off x="7372700" y="3014400"/>
            <a:ext cx="3167700" cy="1068300"/>
          </a:xfrm>
          <a:prstGeom prst="rect">
            <a:avLst/>
          </a:prstGeom>
        </p:spPr>
        <p:txBody>
          <a:bodyPr anchorCtr="0" anchor="ctr" bIns="121900" lIns="121900" spcFirstLastPara="1" rIns="121900" wrap="square" tIns="121900">
            <a:noAutofit/>
          </a:bodyPr>
          <a:lstStyle>
            <a:lvl1pPr indent="-342900" lvl="0" marL="457200">
              <a:lnSpc>
                <a:spcPct val="100000"/>
              </a:lnSpc>
              <a:spcBef>
                <a:spcPts val="0"/>
              </a:spcBef>
              <a:spcAft>
                <a:spcPts val="0"/>
              </a:spcAft>
              <a:buSzPts val="1800"/>
              <a:buChar char="●"/>
              <a:defRPr/>
            </a:lvl1pPr>
            <a:lvl2pPr indent="-342900" lvl="1" marL="914400">
              <a:lnSpc>
                <a:spcPct val="100000"/>
              </a:lnSpc>
              <a:spcBef>
                <a:spcPts val="0"/>
              </a:spcBef>
              <a:spcAft>
                <a:spcPts val="0"/>
              </a:spcAft>
              <a:buSzPts val="1800"/>
              <a:buChar char="○"/>
              <a:defRPr/>
            </a:lvl2pPr>
            <a:lvl3pPr indent="-342900" lvl="2" marL="1371600">
              <a:lnSpc>
                <a:spcPct val="100000"/>
              </a:lnSpc>
              <a:spcBef>
                <a:spcPts val="0"/>
              </a:spcBef>
              <a:spcAft>
                <a:spcPts val="0"/>
              </a:spcAft>
              <a:buSzPts val="1800"/>
              <a:buChar char="■"/>
              <a:defRPr/>
            </a:lvl3pPr>
            <a:lvl4pPr indent="-342900" lvl="3" marL="1828800">
              <a:lnSpc>
                <a:spcPct val="100000"/>
              </a:lnSpc>
              <a:spcBef>
                <a:spcPts val="0"/>
              </a:spcBef>
              <a:spcAft>
                <a:spcPts val="0"/>
              </a:spcAft>
              <a:buSzPts val="1800"/>
              <a:buChar char="●"/>
              <a:defRPr/>
            </a:lvl4pPr>
            <a:lvl5pPr indent="-342900" lvl="4" marL="2286000">
              <a:lnSpc>
                <a:spcPct val="100000"/>
              </a:lnSpc>
              <a:spcBef>
                <a:spcPts val="0"/>
              </a:spcBef>
              <a:spcAft>
                <a:spcPts val="0"/>
              </a:spcAft>
              <a:buSzPts val="1800"/>
              <a:buChar char="○"/>
              <a:defRPr/>
            </a:lvl5pPr>
            <a:lvl6pPr indent="-342900" lvl="5" marL="2743200">
              <a:lnSpc>
                <a:spcPct val="100000"/>
              </a:lnSpc>
              <a:spcBef>
                <a:spcPts val="0"/>
              </a:spcBef>
              <a:spcAft>
                <a:spcPts val="0"/>
              </a:spcAft>
              <a:buSzPts val="1800"/>
              <a:buChar char="■"/>
              <a:defRPr/>
            </a:lvl6pPr>
            <a:lvl7pPr indent="-342900" lvl="6" marL="3200400">
              <a:lnSpc>
                <a:spcPct val="100000"/>
              </a:lnSpc>
              <a:spcBef>
                <a:spcPts val="0"/>
              </a:spcBef>
              <a:spcAft>
                <a:spcPts val="0"/>
              </a:spcAft>
              <a:buSzPts val="1800"/>
              <a:buChar char="●"/>
              <a:defRPr/>
            </a:lvl7pPr>
            <a:lvl8pPr indent="-342900" lvl="7" marL="3657600">
              <a:lnSpc>
                <a:spcPct val="100000"/>
              </a:lnSpc>
              <a:spcBef>
                <a:spcPts val="0"/>
              </a:spcBef>
              <a:spcAft>
                <a:spcPts val="0"/>
              </a:spcAft>
              <a:buSzPts val="1800"/>
              <a:buChar char="○"/>
              <a:defRPr/>
            </a:lvl8pPr>
            <a:lvl9pPr indent="-342900" lvl="8" marL="4114800">
              <a:lnSpc>
                <a:spcPct val="100000"/>
              </a:lnSpc>
              <a:spcBef>
                <a:spcPts val="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title">
  <p:cSld name="CUSTOM_18">
    <p:spTree>
      <p:nvGrpSpPr>
        <p:cNvPr id="65" name="Shape 65"/>
        <p:cNvGrpSpPr/>
        <p:nvPr/>
      </p:nvGrpSpPr>
      <p:grpSpPr>
        <a:xfrm>
          <a:off x="0" y="0"/>
          <a:ext cx="0" cy="0"/>
          <a:chOff x="0" y="0"/>
          <a:chExt cx="0" cy="0"/>
        </a:xfrm>
      </p:grpSpPr>
      <p:sp>
        <p:nvSpPr>
          <p:cNvPr id="66" name="Google Shape;66;p3"/>
          <p:cNvSpPr txBox="1"/>
          <p:nvPr>
            <p:ph type="title"/>
          </p:nvPr>
        </p:nvSpPr>
        <p:spPr>
          <a:xfrm>
            <a:off x="415650" y="421105"/>
            <a:ext cx="11360700" cy="12306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20">
    <p:spTree>
      <p:nvGrpSpPr>
        <p:cNvPr id="365" name="Shape 365"/>
        <p:cNvGrpSpPr/>
        <p:nvPr/>
      </p:nvGrpSpPr>
      <p:grpSpPr>
        <a:xfrm>
          <a:off x="0" y="0"/>
          <a:ext cx="0" cy="0"/>
          <a:chOff x="0" y="0"/>
          <a:chExt cx="0" cy="0"/>
        </a:xfrm>
      </p:grpSpPr>
      <p:grpSp>
        <p:nvGrpSpPr>
          <p:cNvPr id="366" name="Google Shape;366;p21"/>
          <p:cNvGrpSpPr/>
          <p:nvPr/>
        </p:nvGrpSpPr>
        <p:grpSpPr>
          <a:xfrm>
            <a:off x="0" y="0"/>
            <a:ext cx="12192000" cy="6858000"/>
            <a:chOff x="0" y="0"/>
            <a:chExt cx="12192000" cy="6858000"/>
          </a:xfrm>
        </p:grpSpPr>
        <p:sp>
          <p:nvSpPr>
            <p:cNvPr id="367" name="Google Shape;367;p21"/>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txBox="1"/>
            <p:nvPr/>
          </p:nvSpPr>
          <p:spPr>
            <a:xfrm>
              <a:off x="463500" y="2858061"/>
              <a:ext cx="8956500" cy="244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369" name="Google Shape;369;p21"/>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370" name="Google Shape;370;p21">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371" name="Google Shape;371;p21">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372" name="Google Shape;372;p21">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373" name="Google Shape;373;p21">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374" name="Google Shape;374;p21"/>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pic>
        <p:nvPicPr>
          <p:cNvPr id="375" name="Google Shape;375;p21"/>
          <p:cNvPicPr preferRelativeResize="0"/>
          <p:nvPr/>
        </p:nvPicPr>
        <p:blipFill rotWithShape="1">
          <a:blip r:embed="rId11">
            <a:alphaModFix/>
          </a:blip>
          <a:srcRect b="20906" l="0" r="0" t="16256"/>
          <a:stretch/>
        </p:blipFill>
        <p:spPr>
          <a:xfrm>
            <a:off x="125075" y="493725"/>
            <a:ext cx="8239800" cy="2071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67" name="Shape 67"/>
        <p:cNvGrpSpPr/>
        <p:nvPr/>
      </p:nvGrpSpPr>
      <p:grpSpPr>
        <a:xfrm>
          <a:off x="0" y="0"/>
          <a:ext cx="0" cy="0"/>
          <a:chOff x="0" y="0"/>
          <a:chExt cx="0" cy="0"/>
        </a:xfrm>
      </p:grpSpPr>
      <p:sp>
        <p:nvSpPr>
          <p:cNvPr id="68" name="Google Shape;68;p4"/>
          <p:cNvSpPr/>
          <p:nvPr/>
        </p:nvSpPr>
        <p:spPr>
          <a:xfrm>
            <a:off x="1136725" y="1089750"/>
            <a:ext cx="6930600" cy="46785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69" name="Google Shape;69;p4"/>
          <p:cNvGrpSpPr/>
          <p:nvPr/>
        </p:nvGrpSpPr>
        <p:grpSpPr>
          <a:xfrm>
            <a:off x="1272396" y="1199859"/>
            <a:ext cx="635280" cy="147600"/>
            <a:chOff x="2147366" y="4139382"/>
            <a:chExt cx="635280" cy="147600"/>
          </a:xfrm>
        </p:grpSpPr>
        <p:sp>
          <p:nvSpPr>
            <p:cNvPr id="70" name="Google Shape;70;p4"/>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1" name="Google Shape;71;p4"/>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2" name="Google Shape;72;p4"/>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73" name="Google Shape;73;p4"/>
          <p:cNvSpPr/>
          <p:nvPr/>
        </p:nvSpPr>
        <p:spPr>
          <a:xfrm>
            <a:off x="7069175" y="2221325"/>
            <a:ext cx="3948000" cy="2916900"/>
          </a:xfrm>
          <a:prstGeom prst="roundRect">
            <a:avLst>
              <a:gd fmla="val 6604"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4" name="Google Shape;74;p4"/>
          <p:cNvSpPr/>
          <p:nvPr/>
        </p:nvSpPr>
        <p:spPr>
          <a:xfrm>
            <a:off x="7069175" y="2221325"/>
            <a:ext cx="3948000" cy="2916900"/>
          </a:xfrm>
          <a:prstGeom prst="roundRect">
            <a:avLst>
              <a:gd fmla="val 6604" name="adj"/>
            </a:avLst>
          </a:prstGeom>
          <a:solidFill>
            <a:srgbClr val="000000">
              <a:alpha val="131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75" name="Google Shape;75;p4"/>
          <p:cNvGrpSpPr/>
          <p:nvPr/>
        </p:nvGrpSpPr>
        <p:grpSpPr>
          <a:xfrm>
            <a:off x="7242946" y="2331434"/>
            <a:ext cx="635280" cy="147600"/>
            <a:chOff x="2147366" y="4139382"/>
            <a:chExt cx="635280" cy="147600"/>
          </a:xfrm>
        </p:grpSpPr>
        <p:sp>
          <p:nvSpPr>
            <p:cNvPr id="76" name="Google Shape;76;p4"/>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7" name="Google Shape;77;p4"/>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8" name="Google Shape;78;p4"/>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79" name="Google Shape;79;p4"/>
          <p:cNvSpPr txBox="1"/>
          <p:nvPr>
            <p:ph type="title"/>
          </p:nvPr>
        </p:nvSpPr>
        <p:spPr>
          <a:xfrm>
            <a:off x="1462450" y="1795650"/>
            <a:ext cx="5322600" cy="10593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dk1"/>
              </a:buClr>
              <a:buSzPts val="7000"/>
              <a:buFont typeface="Aldrich"/>
              <a:buNone/>
              <a:defRPr sz="6000"/>
            </a:lvl1pPr>
            <a:lvl2pPr lvl="1"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sp>
        <p:nvSpPr>
          <p:cNvPr id="80" name="Google Shape;80;p4"/>
          <p:cNvSpPr txBox="1"/>
          <p:nvPr>
            <p:ph idx="1" type="body"/>
          </p:nvPr>
        </p:nvSpPr>
        <p:spPr>
          <a:xfrm>
            <a:off x="1462425" y="2898225"/>
            <a:ext cx="5322600" cy="2537700"/>
          </a:xfrm>
          <a:prstGeom prst="rect">
            <a:avLst/>
          </a:prstGeom>
        </p:spPr>
        <p:txBody>
          <a:bodyPr anchorCtr="0" anchor="t" bIns="121900" lIns="121900" spcFirstLastPara="1" rIns="121900" wrap="square" tIns="121900">
            <a:noAutofit/>
          </a:bodyPr>
          <a:lstStyle>
            <a:lvl1pPr indent="-342900" lvl="0" marL="457200">
              <a:spcBef>
                <a:spcPts val="0"/>
              </a:spcBef>
              <a:spcAft>
                <a:spcPts val="0"/>
              </a:spcAft>
              <a:buSzPts val="1800"/>
              <a:buChar char="●"/>
              <a:defRPr/>
            </a:lvl1pPr>
            <a:lvl2pPr indent="-342900" lvl="1" marL="914400" algn="r">
              <a:spcBef>
                <a:spcPts val="2100"/>
              </a:spcBef>
              <a:spcAft>
                <a:spcPts val="0"/>
              </a:spcAft>
              <a:buSzPts val="1800"/>
              <a:buChar char="○"/>
              <a:defRPr/>
            </a:lvl2pPr>
            <a:lvl3pPr indent="-342900" lvl="2" marL="1371600" algn="r">
              <a:spcBef>
                <a:spcPts val="2100"/>
              </a:spcBef>
              <a:spcAft>
                <a:spcPts val="0"/>
              </a:spcAft>
              <a:buSzPts val="1800"/>
              <a:buChar char="■"/>
              <a:defRPr/>
            </a:lvl3pPr>
            <a:lvl4pPr indent="-342900" lvl="3" marL="1828800" algn="r">
              <a:spcBef>
                <a:spcPts val="2100"/>
              </a:spcBef>
              <a:spcAft>
                <a:spcPts val="0"/>
              </a:spcAft>
              <a:buSzPts val="1800"/>
              <a:buChar char="●"/>
              <a:defRPr/>
            </a:lvl4pPr>
            <a:lvl5pPr indent="-342900" lvl="4" marL="2286000" algn="r">
              <a:spcBef>
                <a:spcPts val="2100"/>
              </a:spcBef>
              <a:spcAft>
                <a:spcPts val="0"/>
              </a:spcAft>
              <a:buSzPts val="1800"/>
              <a:buChar char="○"/>
              <a:defRPr/>
            </a:lvl5pPr>
            <a:lvl6pPr indent="-342900" lvl="5" marL="2743200" algn="r">
              <a:spcBef>
                <a:spcPts val="2100"/>
              </a:spcBef>
              <a:spcAft>
                <a:spcPts val="0"/>
              </a:spcAft>
              <a:buSzPts val="1800"/>
              <a:buChar char="■"/>
              <a:defRPr/>
            </a:lvl6pPr>
            <a:lvl7pPr indent="-342900" lvl="6" marL="3200400" algn="r">
              <a:spcBef>
                <a:spcPts val="2100"/>
              </a:spcBef>
              <a:spcAft>
                <a:spcPts val="0"/>
              </a:spcAft>
              <a:buSzPts val="1800"/>
              <a:buChar char="●"/>
              <a:defRPr/>
            </a:lvl7pPr>
            <a:lvl8pPr indent="-342900" lvl="7" marL="3657600" algn="r">
              <a:spcBef>
                <a:spcPts val="2100"/>
              </a:spcBef>
              <a:spcAft>
                <a:spcPts val="0"/>
              </a:spcAft>
              <a:buSzPts val="1800"/>
              <a:buChar char="○"/>
              <a:defRPr/>
            </a:lvl8pPr>
            <a:lvl9pPr indent="-342900" lvl="8" marL="4114800" algn="r">
              <a:spcBef>
                <a:spcPts val="2100"/>
              </a:spcBef>
              <a:spcAft>
                <a:spcPts val="210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Talking Points">
  <p:cSld name="CUSTOM_2">
    <p:spTree>
      <p:nvGrpSpPr>
        <p:cNvPr id="81" name="Shape 81"/>
        <p:cNvGrpSpPr/>
        <p:nvPr/>
      </p:nvGrpSpPr>
      <p:grpSpPr>
        <a:xfrm>
          <a:off x="0" y="0"/>
          <a:ext cx="0" cy="0"/>
          <a:chOff x="0" y="0"/>
          <a:chExt cx="0" cy="0"/>
        </a:xfrm>
      </p:grpSpPr>
      <p:grpSp>
        <p:nvGrpSpPr>
          <p:cNvPr id="82" name="Google Shape;82;p5"/>
          <p:cNvGrpSpPr/>
          <p:nvPr/>
        </p:nvGrpSpPr>
        <p:grpSpPr>
          <a:xfrm>
            <a:off x="8201100" y="4138775"/>
            <a:ext cx="3509100" cy="2030700"/>
            <a:chOff x="8115925" y="1776575"/>
            <a:chExt cx="3509100" cy="2030700"/>
          </a:xfrm>
        </p:grpSpPr>
        <p:sp>
          <p:nvSpPr>
            <p:cNvPr id="83" name="Google Shape;83;p5"/>
            <p:cNvSpPr/>
            <p:nvPr/>
          </p:nvSpPr>
          <p:spPr>
            <a:xfrm>
              <a:off x="8115925" y="1776575"/>
              <a:ext cx="3509100" cy="2030700"/>
            </a:xfrm>
            <a:prstGeom prst="roundRect">
              <a:avLst>
                <a:gd fmla="val 9303"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84" name="Google Shape;84;p5"/>
            <p:cNvGrpSpPr/>
            <p:nvPr/>
          </p:nvGrpSpPr>
          <p:grpSpPr>
            <a:xfrm>
              <a:off x="8251596" y="1886684"/>
              <a:ext cx="635280" cy="147600"/>
              <a:chOff x="2147366" y="4139382"/>
              <a:chExt cx="635280" cy="147600"/>
            </a:xfrm>
          </p:grpSpPr>
          <p:sp>
            <p:nvSpPr>
              <p:cNvPr id="85" name="Google Shape;85;p5"/>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6" name="Google Shape;86;p5"/>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7" name="Google Shape;87;p5"/>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grpSp>
        <p:nvGrpSpPr>
          <p:cNvPr id="88" name="Google Shape;88;p5"/>
          <p:cNvGrpSpPr/>
          <p:nvPr/>
        </p:nvGrpSpPr>
        <p:grpSpPr>
          <a:xfrm>
            <a:off x="481800" y="4138775"/>
            <a:ext cx="3509100" cy="2030700"/>
            <a:chOff x="396625" y="1776575"/>
            <a:chExt cx="3509100" cy="2030700"/>
          </a:xfrm>
        </p:grpSpPr>
        <p:sp>
          <p:nvSpPr>
            <p:cNvPr id="89" name="Google Shape;89;p5"/>
            <p:cNvSpPr/>
            <p:nvPr/>
          </p:nvSpPr>
          <p:spPr>
            <a:xfrm>
              <a:off x="396625" y="1776575"/>
              <a:ext cx="3509100" cy="2030700"/>
            </a:xfrm>
            <a:prstGeom prst="roundRect">
              <a:avLst>
                <a:gd fmla="val 9303"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90" name="Google Shape;90;p5"/>
            <p:cNvGrpSpPr/>
            <p:nvPr/>
          </p:nvGrpSpPr>
          <p:grpSpPr>
            <a:xfrm>
              <a:off x="532296" y="1886684"/>
              <a:ext cx="635280" cy="147600"/>
              <a:chOff x="2147366" y="4139382"/>
              <a:chExt cx="635280" cy="147600"/>
            </a:xfrm>
          </p:grpSpPr>
          <p:sp>
            <p:nvSpPr>
              <p:cNvPr id="91" name="Google Shape;91;p5"/>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2" name="Google Shape;92;p5"/>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3" name="Google Shape;93;p5"/>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grpSp>
        <p:nvGrpSpPr>
          <p:cNvPr id="94" name="Google Shape;94;p5"/>
          <p:cNvGrpSpPr/>
          <p:nvPr/>
        </p:nvGrpSpPr>
        <p:grpSpPr>
          <a:xfrm>
            <a:off x="4341450" y="4138775"/>
            <a:ext cx="3509100" cy="2030700"/>
            <a:chOff x="4234200" y="1776575"/>
            <a:chExt cx="3509100" cy="2030700"/>
          </a:xfrm>
        </p:grpSpPr>
        <p:sp>
          <p:nvSpPr>
            <p:cNvPr id="95" name="Google Shape;95;p5"/>
            <p:cNvSpPr/>
            <p:nvPr/>
          </p:nvSpPr>
          <p:spPr>
            <a:xfrm>
              <a:off x="4234200" y="1776575"/>
              <a:ext cx="3509100" cy="2030700"/>
            </a:xfrm>
            <a:prstGeom prst="roundRect">
              <a:avLst>
                <a:gd fmla="val 9303"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96" name="Google Shape;96;p5"/>
            <p:cNvGrpSpPr/>
            <p:nvPr/>
          </p:nvGrpSpPr>
          <p:grpSpPr>
            <a:xfrm>
              <a:off x="4369871" y="1886684"/>
              <a:ext cx="635280" cy="147600"/>
              <a:chOff x="2147366" y="4139382"/>
              <a:chExt cx="635280" cy="147600"/>
            </a:xfrm>
          </p:grpSpPr>
          <p:sp>
            <p:nvSpPr>
              <p:cNvPr id="97" name="Google Shape;97;p5"/>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8" name="Google Shape;98;p5"/>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9" name="Google Shape;99;p5"/>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grpSp>
        <p:nvGrpSpPr>
          <p:cNvPr id="100" name="Google Shape;100;p5"/>
          <p:cNvGrpSpPr/>
          <p:nvPr/>
        </p:nvGrpSpPr>
        <p:grpSpPr>
          <a:xfrm>
            <a:off x="481800" y="1776575"/>
            <a:ext cx="3509100" cy="2030700"/>
            <a:chOff x="396625" y="1776575"/>
            <a:chExt cx="3509100" cy="2030700"/>
          </a:xfrm>
        </p:grpSpPr>
        <p:sp>
          <p:nvSpPr>
            <p:cNvPr id="101" name="Google Shape;101;p5"/>
            <p:cNvSpPr/>
            <p:nvPr/>
          </p:nvSpPr>
          <p:spPr>
            <a:xfrm>
              <a:off x="396625" y="1776575"/>
              <a:ext cx="3509100" cy="2030700"/>
            </a:xfrm>
            <a:prstGeom prst="roundRect">
              <a:avLst>
                <a:gd fmla="val 9303"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02" name="Google Shape;102;p5"/>
            <p:cNvGrpSpPr/>
            <p:nvPr/>
          </p:nvGrpSpPr>
          <p:grpSpPr>
            <a:xfrm>
              <a:off x="532296" y="1886684"/>
              <a:ext cx="635280" cy="147600"/>
              <a:chOff x="2147366" y="4139382"/>
              <a:chExt cx="635280" cy="147600"/>
            </a:xfrm>
          </p:grpSpPr>
          <p:sp>
            <p:nvSpPr>
              <p:cNvPr id="103" name="Google Shape;103;p5"/>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4" name="Google Shape;104;p5"/>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5" name="Google Shape;105;p5"/>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grpSp>
        <p:nvGrpSpPr>
          <p:cNvPr id="106" name="Google Shape;106;p5"/>
          <p:cNvGrpSpPr/>
          <p:nvPr/>
        </p:nvGrpSpPr>
        <p:grpSpPr>
          <a:xfrm>
            <a:off x="8201100" y="1776575"/>
            <a:ext cx="3509100" cy="2030700"/>
            <a:chOff x="8115925" y="1776575"/>
            <a:chExt cx="3509100" cy="2030700"/>
          </a:xfrm>
        </p:grpSpPr>
        <p:sp>
          <p:nvSpPr>
            <p:cNvPr id="107" name="Google Shape;107;p5"/>
            <p:cNvSpPr/>
            <p:nvPr/>
          </p:nvSpPr>
          <p:spPr>
            <a:xfrm>
              <a:off x="8115925" y="1776575"/>
              <a:ext cx="3509100" cy="2030700"/>
            </a:xfrm>
            <a:prstGeom prst="roundRect">
              <a:avLst>
                <a:gd fmla="val 9303"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08" name="Google Shape;108;p5"/>
            <p:cNvGrpSpPr/>
            <p:nvPr/>
          </p:nvGrpSpPr>
          <p:grpSpPr>
            <a:xfrm>
              <a:off x="8251596" y="1886684"/>
              <a:ext cx="635280" cy="147600"/>
              <a:chOff x="2147366" y="4139382"/>
              <a:chExt cx="635280" cy="147600"/>
            </a:xfrm>
          </p:grpSpPr>
          <p:sp>
            <p:nvSpPr>
              <p:cNvPr id="109" name="Google Shape;109;p5"/>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0" name="Google Shape;110;p5"/>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1" name="Google Shape;111;p5"/>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grpSp>
        <p:nvGrpSpPr>
          <p:cNvPr id="112" name="Google Shape;112;p5"/>
          <p:cNvGrpSpPr/>
          <p:nvPr/>
        </p:nvGrpSpPr>
        <p:grpSpPr>
          <a:xfrm>
            <a:off x="4341450" y="1776575"/>
            <a:ext cx="3509100" cy="2030700"/>
            <a:chOff x="4234200" y="1776575"/>
            <a:chExt cx="3509100" cy="2030700"/>
          </a:xfrm>
        </p:grpSpPr>
        <p:sp>
          <p:nvSpPr>
            <p:cNvPr id="113" name="Google Shape;113;p5"/>
            <p:cNvSpPr/>
            <p:nvPr/>
          </p:nvSpPr>
          <p:spPr>
            <a:xfrm>
              <a:off x="4234200" y="1776575"/>
              <a:ext cx="3509100" cy="2030700"/>
            </a:xfrm>
            <a:prstGeom prst="roundRect">
              <a:avLst>
                <a:gd fmla="val 9303"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14" name="Google Shape;114;p5"/>
            <p:cNvGrpSpPr/>
            <p:nvPr/>
          </p:nvGrpSpPr>
          <p:grpSpPr>
            <a:xfrm>
              <a:off x="4369871" y="1886684"/>
              <a:ext cx="635280" cy="147600"/>
              <a:chOff x="2147366" y="4139382"/>
              <a:chExt cx="635280" cy="147600"/>
            </a:xfrm>
          </p:grpSpPr>
          <p:sp>
            <p:nvSpPr>
              <p:cNvPr id="115" name="Google Shape;115;p5"/>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6" name="Google Shape;116;p5"/>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7" name="Google Shape;117;p5"/>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sp>
        <p:nvSpPr>
          <p:cNvPr id="118" name="Google Shape;118;p5"/>
          <p:cNvSpPr txBox="1"/>
          <p:nvPr>
            <p:ph type="title"/>
          </p:nvPr>
        </p:nvSpPr>
        <p:spPr>
          <a:xfrm>
            <a:off x="490775" y="523275"/>
            <a:ext cx="112104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19" name="Google Shape;119;p5"/>
          <p:cNvSpPr txBox="1"/>
          <p:nvPr>
            <p:ph idx="1" type="body"/>
          </p:nvPr>
        </p:nvSpPr>
        <p:spPr>
          <a:xfrm>
            <a:off x="575950" y="2437574"/>
            <a:ext cx="3294600" cy="1206300"/>
          </a:xfrm>
          <a:prstGeom prst="rect">
            <a:avLst/>
          </a:prstGeom>
        </p:spPr>
        <p:txBody>
          <a:bodyPr anchorCtr="0" anchor="ctr" bIns="121900" lIns="121900" spcFirstLastPara="1" rIns="121900" wrap="square" tIns="121900">
            <a:noAutofit/>
          </a:bodyPr>
          <a:lstStyle>
            <a:lvl1pPr indent="-342900" lvl="0" marL="457200" rtl="0">
              <a:lnSpc>
                <a:spcPct val="100000"/>
              </a:lnSpc>
              <a:spcBef>
                <a:spcPts val="0"/>
              </a:spcBef>
              <a:spcAft>
                <a:spcPts val="0"/>
              </a:spcAft>
              <a:buSzPts val="1800"/>
              <a:buChar char="●"/>
              <a:defRPr/>
            </a:lvl1pPr>
            <a:lvl2pPr indent="-342900" lvl="1" marL="914400" rtl="0">
              <a:lnSpc>
                <a:spcPct val="100000"/>
              </a:lnSpc>
              <a:spcBef>
                <a:spcPts val="2100"/>
              </a:spcBef>
              <a:spcAft>
                <a:spcPts val="0"/>
              </a:spcAft>
              <a:buSzPts val="1800"/>
              <a:buChar char="○"/>
              <a:defRPr/>
            </a:lvl2pPr>
            <a:lvl3pPr indent="-342900" lvl="2" marL="1371600" rtl="0">
              <a:lnSpc>
                <a:spcPct val="100000"/>
              </a:lnSpc>
              <a:spcBef>
                <a:spcPts val="2100"/>
              </a:spcBef>
              <a:spcAft>
                <a:spcPts val="0"/>
              </a:spcAft>
              <a:buSzPts val="1800"/>
              <a:buChar char="■"/>
              <a:defRPr/>
            </a:lvl3pPr>
            <a:lvl4pPr indent="-342900" lvl="3" marL="1828800" rtl="0">
              <a:lnSpc>
                <a:spcPct val="100000"/>
              </a:lnSpc>
              <a:spcBef>
                <a:spcPts val="2100"/>
              </a:spcBef>
              <a:spcAft>
                <a:spcPts val="0"/>
              </a:spcAft>
              <a:buSzPts val="1800"/>
              <a:buChar char="●"/>
              <a:defRPr/>
            </a:lvl4pPr>
            <a:lvl5pPr indent="-342900" lvl="4" marL="2286000" rtl="0">
              <a:lnSpc>
                <a:spcPct val="100000"/>
              </a:lnSpc>
              <a:spcBef>
                <a:spcPts val="2100"/>
              </a:spcBef>
              <a:spcAft>
                <a:spcPts val="0"/>
              </a:spcAft>
              <a:buSzPts val="1800"/>
              <a:buChar char="○"/>
              <a:defRPr/>
            </a:lvl5pPr>
            <a:lvl6pPr indent="-342900" lvl="5" marL="2743200" rtl="0">
              <a:lnSpc>
                <a:spcPct val="100000"/>
              </a:lnSpc>
              <a:spcBef>
                <a:spcPts val="2100"/>
              </a:spcBef>
              <a:spcAft>
                <a:spcPts val="0"/>
              </a:spcAft>
              <a:buSzPts val="1800"/>
              <a:buChar char="■"/>
              <a:defRPr/>
            </a:lvl6pPr>
            <a:lvl7pPr indent="-342900" lvl="6" marL="3200400" rtl="0">
              <a:lnSpc>
                <a:spcPct val="100000"/>
              </a:lnSpc>
              <a:spcBef>
                <a:spcPts val="2100"/>
              </a:spcBef>
              <a:spcAft>
                <a:spcPts val="0"/>
              </a:spcAft>
              <a:buSzPts val="1800"/>
              <a:buChar char="●"/>
              <a:defRPr/>
            </a:lvl7pPr>
            <a:lvl8pPr indent="-342900" lvl="7" marL="3657600" rtl="0">
              <a:lnSpc>
                <a:spcPct val="100000"/>
              </a:lnSpc>
              <a:spcBef>
                <a:spcPts val="2100"/>
              </a:spcBef>
              <a:spcAft>
                <a:spcPts val="0"/>
              </a:spcAft>
              <a:buSzPts val="1800"/>
              <a:buChar char="○"/>
              <a:defRPr/>
            </a:lvl8pPr>
            <a:lvl9pPr indent="-342900" lvl="8" marL="4114800" rtl="0">
              <a:lnSpc>
                <a:spcPct val="100000"/>
              </a:lnSpc>
              <a:spcBef>
                <a:spcPts val="2100"/>
              </a:spcBef>
              <a:spcAft>
                <a:spcPts val="2100"/>
              </a:spcAft>
              <a:buSzPts val="1800"/>
              <a:buChar char="■"/>
              <a:defRPr/>
            </a:lvl9pPr>
          </a:lstStyle>
          <a:p/>
        </p:txBody>
      </p:sp>
      <p:sp>
        <p:nvSpPr>
          <p:cNvPr id="120" name="Google Shape;120;p5"/>
          <p:cNvSpPr txBox="1"/>
          <p:nvPr>
            <p:ph idx="2" type="body"/>
          </p:nvPr>
        </p:nvSpPr>
        <p:spPr>
          <a:xfrm>
            <a:off x="4418613" y="2437574"/>
            <a:ext cx="3294600" cy="1206300"/>
          </a:xfrm>
          <a:prstGeom prst="rect">
            <a:avLst/>
          </a:prstGeom>
        </p:spPr>
        <p:txBody>
          <a:bodyPr anchorCtr="0" anchor="ctr" bIns="121900" lIns="121900" spcFirstLastPara="1" rIns="121900" wrap="square" tIns="121900">
            <a:noAutofit/>
          </a:bodyPr>
          <a:lstStyle>
            <a:lvl1pPr indent="-342900" lvl="0" marL="457200" rtl="0">
              <a:lnSpc>
                <a:spcPct val="100000"/>
              </a:lnSpc>
              <a:spcBef>
                <a:spcPts val="0"/>
              </a:spcBef>
              <a:spcAft>
                <a:spcPts val="0"/>
              </a:spcAft>
              <a:buSzPts val="1800"/>
              <a:buChar char="●"/>
              <a:defRPr/>
            </a:lvl1pPr>
            <a:lvl2pPr indent="-342900" lvl="1" marL="914400" rtl="0">
              <a:lnSpc>
                <a:spcPct val="100000"/>
              </a:lnSpc>
              <a:spcBef>
                <a:spcPts val="2100"/>
              </a:spcBef>
              <a:spcAft>
                <a:spcPts val="0"/>
              </a:spcAft>
              <a:buSzPts val="1800"/>
              <a:buChar char="○"/>
              <a:defRPr/>
            </a:lvl2pPr>
            <a:lvl3pPr indent="-342900" lvl="2" marL="1371600" rtl="0">
              <a:lnSpc>
                <a:spcPct val="100000"/>
              </a:lnSpc>
              <a:spcBef>
                <a:spcPts val="2100"/>
              </a:spcBef>
              <a:spcAft>
                <a:spcPts val="0"/>
              </a:spcAft>
              <a:buSzPts val="1800"/>
              <a:buChar char="■"/>
              <a:defRPr/>
            </a:lvl3pPr>
            <a:lvl4pPr indent="-342900" lvl="3" marL="1828800" rtl="0">
              <a:lnSpc>
                <a:spcPct val="100000"/>
              </a:lnSpc>
              <a:spcBef>
                <a:spcPts val="2100"/>
              </a:spcBef>
              <a:spcAft>
                <a:spcPts val="0"/>
              </a:spcAft>
              <a:buSzPts val="1800"/>
              <a:buChar char="●"/>
              <a:defRPr/>
            </a:lvl4pPr>
            <a:lvl5pPr indent="-342900" lvl="4" marL="2286000" rtl="0">
              <a:lnSpc>
                <a:spcPct val="100000"/>
              </a:lnSpc>
              <a:spcBef>
                <a:spcPts val="2100"/>
              </a:spcBef>
              <a:spcAft>
                <a:spcPts val="0"/>
              </a:spcAft>
              <a:buSzPts val="1800"/>
              <a:buChar char="○"/>
              <a:defRPr/>
            </a:lvl5pPr>
            <a:lvl6pPr indent="-342900" lvl="5" marL="2743200" rtl="0">
              <a:lnSpc>
                <a:spcPct val="100000"/>
              </a:lnSpc>
              <a:spcBef>
                <a:spcPts val="2100"/>
              </a:spcBef>
              <a:spcAft>
                <a:spcPts val="0"/>
              </a:spcAft>
              <a:buSzPts val="1800"/>
              <a:buChar char="■"/>
              <a:defRPr/>
            </a:lvl6pPr>
            <a:lvl7pPr indent="-342900" lvl="6" marL="3200400" rtl="0">
              <a:lnSpc>
                <a:spcPct val="100000"/>
              </a:lnSpc>
              <a:spcBef>
                <a:spcPts val="2100"/>
              </a:spcBef>
              <a:spcAft>
                <a:spcPts val="0"/>
              </a:spcAft>
              <a:buSzPts val="1800"/>
              <a:buChar char="●"/>
              <a:defRPr/>
            </a:lvl7pPr>
            <a:lvl8pPr indent="-342900" lvl="7" marL="3657600" rtl="0">
              <a:lnSpc>
                <a:spcPct val="100000"/>
              </a:lnSpc>
              <a:spcBef>
                <a:spcPts val="2100"/>
              </a:spcBef>
              <a:spcAft>
                <a:spcPts val="0"/>
              </a:spcAft>
              <a:buSzPts val="1800"/>
              <a:buChar char="○"/>
              <a:defRPr/>
            </a:lvl8pPr>
            <a:lvl9pPr indent="-342900" lvl="8" marL="4114800" rtl="0">
              <a:lnSpc>
                <a:spcPct val="100000"/>
              </a:lnSpc>
              <a:spcBef>
                <a:spcPts val="2100"/>
              </a:spcBef>
              <a:spcAft>
                <a:spcPts val="2100"/>
              </a:spcAft>
              <a:buSzPts val="1800"/>
              <a:buChar char="■"/>
              <a:defRPr/>
            </a:lvl9pPr>
          </a:lstStyle>
          <a:p/>
        </p:txBody>
      </p:sp>
      <p:sp>
        <p:nvSpPr>
          <p:cNvPr id="121" name="Google Shape;121;p5"/>
          <p:cNvSpPr txBox="1"/>
          <p:nvPr>
            <p:ph idx="3" type="body"/>
          </p:nvPr>
        </p:nvSpPr>
        <p:spPr>
          <a:xfrm>
            <a:off x="575950" y="4783425"/>
            <a:ext cx="3294600" cy="1206300"/>
          </a:xfrm>
          <a:prstGeom prst="rect">
            <a:avLst/>
          </a:prstGeom>
        </p:spPr>
        <p:txBody>
          <a:bodyPr anchorCtr="0" anchor="ctr" bIns="121900" lIns="121900" spcFirstLastPara="1" rIns="121900" wrap="square" tIns="121900">
            <a:noAutofit/>
          </a:bodyPr>
          <a:lstStyle>
            <a:lvl1pPr indent="-342900" lvl="0" marL="457200" rtl="0">
              <a:lnSpc>
                <a:spcPct val="100000"/>
              </a:lnSpc>
              <a:spcBef>
                <a:spcPts val="0"/>
              </a:spcBef>
              <a:spcAft>
                <a:spcPts val="0"/>
              </a:spcAft>
              <a:buSzPts val="1800"/>
              <a:buChar char="●"/>
              <a:defRPr/>
            </a:lvl1pPr>
            <a:lvl2pPr indent="-342900" lvl="1" marL="914400" rtl="0">
              <a:lnSpc>
                <a:spcPct val="100000"/>
              </a:lnSpc>
              <a:spcBef>
                <a:spcPts val="2100"/>
              </a:spcBef>
              <a:spcAft>
                <a:spcPts val="0"/>
              </a:spcAft>
              <a:buSzPts val="1800"/>
              <a:buChar char="○"/>
              <a:defRPr/>
            </a:lvl2pPr>
            <a:lvl3pPr indent="-342900" lvl="2" marL="1371600" rtl="0">
              <a:lnSpc>
                <a:spcPct val="100000"/>
              </a:lnSpc>
              <a:spcBef>
                <a:spcPts val="2100"/>
              </a:spcBef>
              <a:spcAft>
                <a:spcPts val="0"/>
              </a:spcAft>
              <a:buSzPts val="1800"/>
              <a:buChar char="■"/>
              <a:defRPr/>
            </a:lvl3pPr>
            <a:lvl4pPr indent="-342900" lvl="3" marL="1828800" rtl="0">
              <a:lnSpc>
                <a:spcPct val="100000"/>
              </a:lnSpc>
              <a:spcBef>
                <a:spcPts val="2100"/>
              </a:spcBef>
              <a:spcAft>
                <a:spcPts val="0"/>
              </a:spcAft>
              <a:buSzPts val="1800"/>
              <a:buChar char="●"/>
              <a:defRPr/>
            </a:lvl4pPr>
            <a:lvl5pPr indent="-342900" lvl="4" marL="2286000" rtl="0">
              <a:lnSpc>
                <a:spcPct val="100000"/>
              </a:lnSpc>
              <a:spcBef>
                <a:spcPts val="2100"/>
              </a:spcBef>
              <a:spcAft>
                <a:spcPts val="0"/>
              </a:spcAft>
              <a:buSzPts val="1800"/>
              <a:buChar char="○"/>
              <a:defRPr/>
            </a:lvl5pPr>
            <a:lvl6pPr indent="-342900" lvl="5" marL="2743200" rtl="0">
              <a:lnSpc>
                <a:spcPct val="100000"/>
              </a:lnSpc>
              <a:spcBef>
                <a:spcPts val="2100"/>
              </a:spcBef>
              <a:spcAft>
                <a:spcPts val="0"/>
              </a:spcAft>
              <a:buSzPts val="1800"/>
              <a:buChar char="■"/>
              <a:defRPr/>
            </a:lvl6pPr>
            <a:lvl7pPr indent="-342900" lvl="6" marL="3200400" rtl="0">
              <a:lnSpc>
                <a:spcPct val="100000"/>
              </a:lnSpc>
              <a:spcBef>
                <a:spcPts val="2100"/>
              </a:spcBef>
              <a:spcAft>
                <a:spcPts val="0"/>
              </a:spcAft>
              <a:buSzPts val="1800"/>
              <a:buChar char="●"/>
              <a:defRPr/>
            </a:lvl7pPr>
            <a:lvl8pPr indent="-342900" lvl="7" marL="3657600" rtl="0">
              <a:lnSpc>
                <a:spcPct val="100000"/>
              </a:lnSpc>
              <a:spcBef>
                <a:spcPts val="2100"/>
              </a:spcBef>
              <a:spcAft>
                <a:spcPts val="0"/>
              </a:spcAft>
              <a:buSzPts val="1800"/>
              <a:buChar char="○"/>
              <a:defRPr/>
            </a:lvl8pPr>
            <a:lvl9pPr indent="-342900" lvl="8" marL="4114800" rtl="0">
              <a:lnSpc>
                <a:spcPct val="100000"/>
              </a:lnSpc>
              <a:spcBef>
                <a:spcPts val="2100"/>
              </a:spcBef>
              <a:spcAft>
                <a:spcPts val="2100"/>
              </a:spcAft>
              <a:buSzPts val="1800"/>
              <a:buChar char="■"/>
              <a:defRPr/>
            </a:lvl9pPr>
          </a:lstStyle>
          <a:p/>
        </p:txBody>
      </p:sp>
      <p:sp>
        <p:nvSpPr>
          <p:cNvPr id="122" name="Google Shape;122;p5"/>
          <p:cNvSpPr txBox="1"/>
          <p:nvPr>
            <p:ph idx="4" type="body"/>
          </p:nvPr>
        </p:nvSpPr>
        <p:spPr>
          <a:xfrm>
            <a:off x="4418613" y="4783425"/>
            <a:ext cx="3294600" cy="1206300"/>
          </a:xfrm>
          <a:prstGeom prst="rect">
            <a:avLst/>
          </a:prstGeom>
        </p:spPr>
        <p:txBody>
          <a:bodyPr anchorCtr="0" anchor="ctr" bIns="121900" lIns="121900" spcFirstLastPara="1" rIns="121900" wrap="square" tIns="121900">
            <a:noAutofit/>
          </a:bodyPr>
          <a:lstStyle>
            <a:lvl1pPr indent="-342900" lvl="0" marL="457200" rtl="0">
              <a:lnSpc>
                <a:spcPct val="100000"/>
              </a:lnSpc>
              <a:spcBef>
                <a:spcPts val="0"/>
              </a:spcBef>
              <a:spcAft>
                <a:spcPts val="0"/>
              </a:spcAft>
              <a:buSzPts val="1800"/>
              <a:buChar char="●"/>
              <a:defRPr/>
            </a:lvl1pPr>
            <a:lvl2pPr indent="-342900" lvl="1" marL="914400" rtl="0">
              <a:lnSpc>
                <a:spcPct val="100000"/>
              </a:lnSpc>
              <a:spcBef>
                <a:spcPts val="2100"/>
              </a:spcBef>
              <a:spcAft>
                <a:spcPts val="0"/>
              </a:spcAft>
              <a:buSzPts val="1800"/>
              <a:buChar char="○"/>
              <a:defRPr/>
            </a:lvl2pPr>
            <a:lvl3pPr indent="-342900" lvl="2" marL="1371600" rtl="0">
              <a:lnSpc>
                <a:spcPct val="100000"/>
              </a:lnSpc>
              <a:spcBef>
                <a:spcPts val="2100"/>
              </a:spcBef>
              <a:spcAft>
                <a:spcPts val="0"/>
              </a:spcAft>
              <a:buSzPts val="1800"/>
              <a:buChar char="■"/>
              <a:defRPr/>
            </a:lvl3pPr>
            <a:lvl4pPr indent="-342900" lvl="3" marL="1828800" rtl="0">
              <a:lnSpc>
                <a:spcPct val="100000"/>
              </a:lnSpc>
              <a:spcBef>
                <a:spcPts val="2100"/>
              </a:spcBef>
              <a:spcAft>
                <a:spcPts val="0"/>
              </a:spcAft>
              <a:buSzPts val="1800"/>
              <a:buChar char="●"/>
              <a:defRPr/>
            </a:lvl4pPr>
            <a:lvl5pPr indent="-342900" lvl="4" marL="2286000" rtl="0">
              <a:lnSpc>
                <a:spcPct val="100000"/>
              </a:lnSpc>
              <a:spcBef>
                <a:spcPts val="2100"/>
              </a:spcBef>
              <a:spcAft>
                <a:spcPts val="0"/>
              </a:spcAft>
              <a:buSzPts val="1800"/>
              <a:buChar char="○"/>
              <a:defRPr/>
            </a:lvl5pPr>
            <a:lvl6pPr indent="-342900" lvl="5" marL="2743200" rtl="0">
              <a:lnSpc>
                <a:spcPct val="100000"/>
              </a:lnSpc>
              <a:spcBef>
                <a:spcPts val="2100"/>
              </a:spcBef>
              <a:spcAft>
                <a:spcPts val="0"/>
              </a:spcAft>
              <a:buSzPts val="1800"/>
              <a:buChar char="■"/>
              <a:defRPr/>
            </a:lvl6pPr>
            <a:lvl7pPr indent="-342900" lvl="6" marL="3200400" rtl="0">
              <a:lnSpc>
                <a:spcPct val="100000"/>
              </a:lnSpc>
              <a:spcBef>
                <a:spcPts val="2100"/>
              </a:spcBef>
              <a:spcAft>
                <a:spcPts val="0"/>
              </a:spcAft>
              <a:buSzPts val="1800"/>
              <a:buChar char="●"/>
              <a:defRPr/>
            </a:lvl7pPr>
            <a:lvl8pPr indent="-342900" lvl="7" marL="3657600" rtl="0">
              <a:lnSpc>
                <a:spcPct val="100000"/>
              </a:lnSpc>
              <a:spcBef>
                <a:spcPts val="2100"/>
              </a:spcBef>
              <a:spcAft>
                <a:spcPts val="0"/>
              </a:spcAft>
              <a:buSzPts val="1800"/>
              <a:buChar char="○"/>
              <a:defRPr/>
            </a:lvl8pPr>
            <a:lvl9pPr indent="-342900" lvl="8" marL="4114800" rtl="0">
              <a:lnSpc>
                <a:spcPct val="100000"/>
              </a:lnSpc>
              <a:spcBef>
                <a:spcPts val="2100"/>
              </a:spcBef>
              <a:spcAft>
                <a:spcPts val="2100"/>
              </a:spcAft>
              <a:buSzPts val="1800"/>
              <a:buChar char="■"/>
              <a:defRPr/>
            </a:lvl9pPr>
          </a:lstStyle>
          <a:p/>
        </p:txBody>
      </p:sp>
      <p:sp>
        <p:nvSpPr>
          <p:cNvPr id="123" name="Google Shape;123;p5"/>
          <p:cNvSpPr txBox="1"/>
          <p:nvPr>
            <p:ph idx="5" type="title"/>
          </p:nvPr>
        </p:nvSpPr>
        <p:spPr>
          <a:xfrm>
            <a:off x="9427075" y="4180200"/>
            <a:ext cx="2166900" cy="695700"/>
          </a:xfrm>
          <a:prstGeom prst="rect">
            <a:avLst/>
          </a:prstGeom>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chemeClr val="dk1"/>
              </a:buClr>
              <a:buSzPts val="2600"/>
              <a:buFont typeface="Aldrich"/>
              <a:buNone/>
              <a:defRPr sz="26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24" name="Google Shape;124;p5"/>
          <p:cNvSpPr txBox="1"/>
          <p:nvPr>
            <p:ph idx="6" type="title"/>
          </p:nvPr>
        </p:nvSpPr>
        <p:spPr>
          <a:xfrm>
            <a:off x="4448700" y="2046600"/>
            <a:ext cx="3294600" cy="6957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25" name="Google Shape;125;p5"/>
          <p:cNvSpPr txBox="1"/>
          <p:nvPr>
            <p:ph idx="7" type="title"/>
          </p:nvPr>
        </p:nvSpPr>
        <p:spPr>
          <a:xfrm>
            <a:off x="490775" y="4087659"/>
            <a:ext cx="3294600" cy="6957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26" name="Google Shape;126;p5"/>
          <p:cNvSpPr txBox="1"/>
          <p:nvPr>
            <p:ph idx="8" type="title"/>
          </p:nvPr>
        </p:nvSpPr>
        <p:spPr>
          <a:xfrm>
            <a:off x="4448700" y="4087659"/>
            <a:ext cx="3294600" cy="6957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27" name="Google Shape;127;p5"/>
          <p:cNvSpPr txBox="1"/>
          <p:nvPr>
            <p:ph idx="9" type="body"/>
          </p:nvPr>
        </p:nvSpPr>
        <p:spPr>
          <a:xfrm>
            <a:off x="8299375" y="2437574"/>
            <a:ext cx="3294600" cy="1206300"/>
          </a:xfrm>
          <a:prstGeom prst="rect">
            <a:avLst/>
          </a:prstGeom>
        </p:spPr>
        <p:txBody>
          <a:bodyPr anchorCtr="0" anchor="ctr" bIns="121900" lIns="121900" spcFirstLastPara="1" rIns="121900" wrap="square" tIns="121900">
            <a:noAutofit/>
          </a:bodyPr>
          <a:lstStyle>
            <a:lvl1pPr indent="-342900" lvl="0" marL="457200" rtl="0">
              <a:lnSpc>
                <a:spcPct val="100000"/>
              </a:lnSpc>
              <a:spcBef>
                <a:spcPts val="0"/>
              </a:spcBef>
              <a:spcAft>
                <a:spcPts val="0"/>
              </a:spcAft>
              <a:buSzPts val="1800"/>
              <a:buChar char="●"/>
              <a:defRPr/>
            </a:lvl1pPr>
            <a:lvl2pPr indent="-342900" lvl="1" marL="914400" rtl="0">
              <a:lnSpc>
                <a:spcPct val="100000"/>
              </a:lnSpc>
              <a:spcBef>
                <a:spcPts val="2100"/>
              </a:spcBef>
              <a:spcAft>
                <a:spcPts val="0"/>
              </a:spcAft>
              <a:buSzPts val="1800"/>
              <a:buChar char="○"/>
              <a:defRPr/>
            </a:lvl2pPr>
            <a:lvl3pPr indent="-342900" lvl="2" marL="1371600" rtl="0">
              <a:lnSpc>
                <a:spcPct val="100000"/>
              </a:lnSpc>
              <a:spcBef>
                <a:spcPts val="2100"/>
              </a:spcBef>
              <a:spcAft>
                <a:spcPts val="0"/>
              </a:spcAft>
              <a:buSzPts val="1800"/>
              <a:buChar char="■"/>
              <a:defRPr/>
            </a:lvl3pPr>
            <a:lvl4pPr indent="-342900" lvl="3" marL="1828800" rtl="0">
              <a:lnSpc>
                <a:spcPct val="100000"/>
              </a:lnSpc>
              <a:spcBef>
                <a:spcPts val="2100"/>
              </a:spcBef>
              <a:spcAft>
                <a:spcPts val="0"/>
              </a:spcAft>
              <a:buSzPts val="1800"/>
              <a:buChar char="●"/>
              <a:defRPr/>
            </a:lvl4pPr>
            <a:lvl5pPr indent="-342900" lvl="4" marL="2286000" rtl="0">
              <a:lnSpc>
                <a:spcPct val="100000"/>
              </a:lnSpc>
              <a:spcBef>
                <a:spcPts val="2100"/>
              </a:spcBef>
              <a:spcAft>
                <a:spcPts val="0"/>
              </a:spcAft>
              <a:buSzPts val="1800"/>
              <a:buChar char="○"/>
              <a:defRPr/>
            </a:lvl5pPr>
            <a:lvl6pPr indent="-342900" lvl="5" marL="2743200" rtl="0">
              <a:lnSpc>
                <a:spcPct val="100000"/>
              </a:lnSpc>
              <a:spcBef>
                <a:spcPts val="2100"/>
              </a:spcBef>
              <a:spcAft>
                <a:spcPts val="0"/>
              </a:spcAft>
              <a:buSzPts val="1800"/>
              <a:buChar char="■"/>
              <a:defRPr/>
            </a:lvl6pPr>
            <a:lvl7pPr indent="-342900" lvl="6" marL="3200400" rtl="0">
              <a:lnSpc>
                <a:spcPct val="100000"/>
              </a:lnSpc>
              <a:spcBef>
                <a:spcPts val="2100"/>
              </a:spcBef>
              <a:spcAft>
                <a:spcPts val="0"/>
              </a:spcAft>
              <a:buSzPts val="1800"/>
              <a:buChar char="●"/>
              <a:defRPr/>
            </a:lvl7pPr>
            <a:lvl8pPr indent="-342900" lvl="7" marL="3657600" rtl="0">
              <a:lnSpc>
                <a:spcPct val="100000"/>
              </a:lnSpc>
              <a:spcBef>
                <a:spcPts val="2100"/>
              </a:spcBef>
              <a:spcAft>
                <a:spcPts val="0"/>
              </a:spcAft>
              <a:buSzPts val="1800"/>
              <a:buChar char="○"/>
              <a:defRPr/>
            </a:lvl8pPr>
            <a:lvl9pPr indent="-342900" lvl="8" marL="4114800" rtl="0">
              <a:lnSpc>
                <a:spcPct val="100000"/>
              </a:lnSpc>
              <a:spcBef>
                <a:spcPts val="2100"/>
              </a:spcBef>
              <a:spcAft>
                <a:spcPts val="2100"/>
              </a:spcAft>
              <a:buSzPts val="1800"/>
              <a:buChar char="■"/>
              <a:defRPr/>
            </a:lvl9pPr>
          </a:lstStyle>
          <a:p/>
        </p:txBody>
      </p:sp>
      <p:sp>
        <p:nvSpPr>
          <p:cNvPr id="128" name="Google Shape;128;p5"/>
          <p:cNvSpPr txBox="1"/>
          <p:nvPr>
            <p:ph idx="13" type="body"/>
          </p:nvPr>
        </p:nvSpPr>
        <p:spPr>
          <a:xfrm>
            <a:off x="8299375" y="4783425"/>
            <a:ext cx="3294600" cy="1206300"/>
          </a:xfrm>
          <a:prstGeom prst="rect">
            <a:avLst/>
          </a:prstGeom>
        </p:spPr>
        <p:txBody>
          <a:bodyPr anchorCtr="0" anchor="ctr" bIns="121900" lIns="121900" spcFirstLastPara="1" rIns="121900" wrap="square" tIns="121900">
            <a:noAutofit/>
          </a:bodyPr>
          <a:lstStyle>
            <a:lvl1pPr indent="-342900" lvl="0" marL="457200" rtl="0">
              <a:lnSpc>
                <a:spcPct val="100000"/>
              </a:lnSpc>
              <a:spcBef>
                <a:spcPts val="0"/>
              </a:spcBef>
              <a:spcAft>
                <a:spcPts val="0"/>
              </a:spcAft>
              <a:buSzPts val="1800"/>
              <a:buChar char="●"/>
              <a:defRPr/>
            </a:lvl1pPr>
            <a:lvl2pPr indent="-342900" lvl="1" marL="914400" rtl="0">
              <a:lnSpc>
                <a:spcPct val="100000"/>
              </a:lnSpc>
              <a:spcBef>
                <a:spcPts val="2100"/>
              </a:spcBef>
              <a:spcAft>
                <a:spcPts val="0"/>
              </a:spcAft>
              <a:buSzPts val="1800"/>
              <a:buChar char="○"/>
              <a:defRPr/>
            </a:lvl2pPr>
            <a:lvl3pPr indent="-342900" lvl="2" marL="1371600" rtl="0">
              <a:lnSpc>
                <a:spcPct val="100000"/>
              </a:lnSpc>
              <a:spcBef>
                <a:spcPts val="2100"/>
              </a:spcBef>
              <a:spcAft>
                <a:spcPts val="0"/>
              </a:spcAft>
              <a:buSzPts val="1800"/>
              <a:buChar char="■"/>
              <a:defRPr/>
            </a:lvl3pPr>
            <a:lvl4pPr indent="-342900" lvl="3" marL="1828800" rtl="0">
              <a:lnSpc>
                <a:spcPct val="100000"/>
              </a:lnSpc>
              <a:spcBef>
                <a:spcPts val="2100"/>
              </a:spcBef>
              <a:spcAft>
                <a:spcPts val="0"/>
              </a:spcAft>
              <a:buSzPts val="1800"/>
              <a:buChar char="●"/>
              <a:defRPr/>
            </a:lvl4pPr>
            <a:lvl5pPr indent="-342900" lvl="4" marL="2286000" rtl="0">
              <a:lnSpc>
                <a:spcPct val="100000"/>
              </a:lnSpc>
              <a:spcBef>
                <a:spcPts val="2100"/>
              </a:spcBef>
              <a:spcAft>
                <a:spcPts val="0"/>
              </a:spcAft>
              <a:buSzPts val="1800"/>
              <a:buChar char="○"/>
              <a:defRPr/>
            </a:lvl5pPr>
            <a:lvl6pPr indent="-342900" lvl="5" marL="2743200" rtl="0">
              <a:lnSpc>
                <a:spcPct val="100000"/>
              </a:lnSpc>
              <a:spcBef>
                <a:spcPts val="2100"/>
              </a:spcBef>
              <a:spcAft>
                <a:spcPts val="0"/>
              </a:spcAft>
              <a:buSzPts val="1800"/>
              <a:buChar char="■"/>
              <a:defRPr/>
            </a:lvl6pPr>
            <a:lvl7pPr indent="-342900" lvl="6" marL="3200400" rtl="0">
              <a:lnSpc>
                <a:spcPct val="100000"/>
              </a:lnSpc>
              <a:spcBef>
                <a:spcPts val="2100"/>
              </a:spcBef>
              <a:spcAft>
                <a:spcPts val="0"/>
              </a:spcAft>
              <a:buSzPts val="1800"/>
              <a:buChar char="●"/>
              <a:defRPr/>
            </a:lvl7pPr>
            <a:lvl8pPr indent="-342900" lvl="7" marL="3657600" rtl="0">
              <a:lnSpc>
                <a:spcPct val="100000"/>
              </a:lnSpc>
              <a:spcBef>
                <a:spcPts val="2100"/>
              </a:spcBef>
              <a:spcAft>
                <a:spcPts val="0"/>
              </a:spcAft>
              <a:buSzPts val="1800"/>
              <a:buChar char="○"/>
              <a:defRPr/>
            </a:lvl8pPr>
            <a:lvl9pPr indent="-342900" lvl="8" marL="4114800" rtl="0">
              <a:lnSpc>
                <a:spcPct val="100000"/>
              </a:lnSpc>
              <a:spcBef>
                <a:spcPts val="2100"/>
              </a:spcBef>
              <a:spcAft>
                <a:spcPts val="2100"/>
              </a:spcAft>
              <a:buSzPts val="1800"/>
              <a:buChar char="■"/>
              <a:defRPr/>
            </a:lvl9pPr>
          </a:lstStyle>
          <a:p/>
        </p:txBody>
      </p:sp>
      <p:sp>
        <p:nvSpPr>
          <p:cNvPr id="129" name="Google Shape;129;p5"/>
          <p:cNvSpPr txBox="1"/>
          <p:nvPr>
            <p:ph idx="14" type="title"/>
          </p:nvPr>
        </p:nvSpPr>
        <p:spPr>
          <a:xfrm>
            <a:off x="8406625" y="2046600"/>
            <a:ext cx="3294600" cy="6957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30" name="Google Shape;130;p5"/>
          <p:cNvSpPr txBox="1"/>
          <p:nvPr>
            <p:ph idx="15" type="title"/>
          </p:nvPr>
        </p:nvSpPr>
        <p:spPr>
          <a:xfrm>
            <a:off x="8406625" y="4087659"/>
            <a:ext cx="3294600" cy="6957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131" name="Shape 131"/>
        <p:cNvGrpSpPr/>
        <p:nvPr/>
      </p:nvGrpSpPr>
      <p:grpSpPr>
        <a:xfrm>
          <a:off x="0" y="0"/>
          <a:ext cx="0" cy="0"/>
          <a:chOff x="0" y="0"/>
          <a:chExt cx="0" cy="0"/>
        </a:xfrm>
      </p:grpSpPr>
      <p:sp>
        <p:nvSpPr>
          <p:cNvPr id="132" name="Google Shape;132;p6"/>
          <p:cNvSpPr/>
          <p:nvPr/>
        </p:nvSpPr>
        <p:spPr>
          <a:xfrm>
            <a:off x="1119150" y="1089750"/>
            <a:ext cx="9953700" cy="46785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33" name="Google Shape;133;p6"/>
          <p:cNvGrpSpPr/>
          <p:nvPr/>
        </p:nvGrpSpPr>
        <p:grpSpPr>
          <a:xfrm>
            <a:off x="1272396" y="1199859"/>
            <a:ext cx="635280" cy="147600"/>
            <a:chOff x="2147366" y="4139382"/>
            <a:chExt cx="635280" cy="147600"/>
          </a:xfrm>
        </p:grpSpPr>
        <p:sp>
          <p:nvSpPr>
            <p:cNvPr id="134" name="Google Shape;134;p6"/>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5" name="Google Shape;135;p6"/>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6" name="Google Shape;136;p6"/>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37" name="Google Shape;137;p6"/>
          <p:cNvSpPr txBox="1"/>
          <p:nvPr>
            <p:ph type="title"/>
          </p:nvPr>
        </p:nvSpPr>
        <p:spPr>
          <a:xfrm>
            <a:off x="3811700" y="2041663"/>
            <a:ext cx="6345900" cy="1575000"/>
          </a:xfrm>
          <a:prstGeom prst="rect">
            <a:avLst/>
          </a:prstGeom>
        </p:spPr>
        <p:txBody>
          <a:bodyPr anchorCtr="0" anchor="t" bIns="121900" lIns="121900" spcFirstLastPara="1" rIns="121900" wrap="square" tIns="121900">
            <a:noAutofit/>
          </a:bodyPr>
          <a:lstStyle>
            <a:lvl1pPr indent="0" lvl="0" marL="0" marR="0" rtl="0" algn="l">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138" name="Google Shape;138;p6"/>
          <p:cNvSpPr txBox="1"/>
          <p:nvPr>
            <p:ph idx="1" type="body"/>
          </p:nvPr>
        </p:nvSpPr>
        <p:spPr>
          <a:xfrm>
            <a:off x="2034300" y="4052838"/>
            <a:ext cx="8123400" cy="763500"/>
          </a:xfrm>
          <a:prstGeom prst="rect">
            <a:avLst/>
          </a:prstGeom>
        </p:spPr>
        <p:txBody>
          <a:bodyPr anchorCtr="0" anchor="t" bIns="121900" lIns="121900" spcFirstLastPara="1" rIns="121900" wrap="square" tIns="121900">
            <a:noAutofit/>
          </a:bodyPr>
          <a:lstStyle>
            <a:lvl1pPr indent="-342900" lvl="0" marL="457200">
              <a:spcBef>
                <a:spcPts val="0"/>
              </a:spcBef>
              <a:spcAft>
                <a:spcPts val="0"/>
              </a:spcAft>
              <a:buSzPts val="1800"/>
              <a:buChar char="●"/>
              <a:defRPr/>
            </a:lvl1pPr>
            <a:lvl2pPr indent="-342900" lvl="1" marL="914400">
              <a:spcBef>
                <a:spcPts val="2100"/>
              </a:spcBef>
              <a:spcAft>
                <a:spcPts val="0"/>
              </a:spcAft>
              <a:buSzPts val="1800"/>
              <a:buChar char="○"/>
              <a:defRPr/>
            </a:lvl2pPr>
            <a:lvl3pPr indent="-342900" lvl="2" marL="1371600">
              <a:spcBef>
                <a:spcPts val="2100"/>
              </a:spcBef>
              <a:spcAft>
                <a:spcPts val="0"/>
              </a:spcAft>
              <a:buSzPts val="1800"/>
              <a:buChar char="■"/>
              <a:defRPr/>
            </a:lvl3pPr>
            <a:lvl4pPr indent="-342900" lvl="3" marL="1828800">
              <a:spcBef>
                <a:spcPts val="2100"/>
              </a:spcBef>
              <a:spcAft>
                <a:spcPts val="0"/>
              </a:spcAft>
              <a:buSzPts val="1800"/>
              <a:buChar char="●"/>
              <a:defRPr/>
            </a:lvl4pPr>
            <a:lvl5pPr indent="-342900" lvl="4" marL="2286000">
              <a:spcBef>
                <a:spcPts val="2100"/>
              </a:spcBef>
              <a:spcAft>
                <a:spcPts val="0"/>
              </a:spcAft>
              <a:buSzPts val="1800"/>
              <a:buChar char="○"/>
              <a:defRPr/>
            </a:lvl5pPr>
            <a:lvl6pPr indent="-342900" lvl="5" marL="2743200">
              <a:spcBef>
                <a:spcPts val="2100"/>
              </a:spcBef>
              <a:spcAft>
                <a:spcPts val="0"/>
              </a:spcAft>
              <a:buSzPts val="1800"/>
              <a:buChar char="■"/>
              <a:defRPr/>
            </a:lvl6pPr>
            <a:lvl7pPr indent="-342900" lvl="6" marL="3200400">
              <a:spcBef>
                <a:spcPts val="2100"/>
              </a:spcBef>
              <a:spcAft>
                <a:spcPts val="0"/>
              </a:spcAft>
              <a:buSzPts val="1800"/>
              <a:buChar char="●"/>
              <a:defRPr/>
            </a:lvl7pPr>
            <a:lvl8pPr indent="-342900" lvl="7" marL="3657600">
              <a:spcBef>
                <a:spcPts val="2100"/>
              </a:spcBef>
              <a:spcAft>
                <a:spcPts val="0"/>
              </a:spcAft>
              <a:buSzPts val="1800"/>
              <a:buChar char="○"/>
              <a:defRPr/>
            </a:lvl8pPr>
            <a:lvl9pPr indent="-342900" lvl="8" marL="4114800">
              <a:spcBef>
                <a:spcPts val="2100"/>
              </a:spcBef>
              <a:spcAft>
                <a:spcPts val="210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Two columns">
  <p:cSld name="CUSTOM_4">
    <p:spTree>
      <p:nvGrpSpPr>
        <p:cNvPr id="139" name="Shape 139"/>
        <p:cNvGrpSpPr/>
        <p:nvPr/>
      </p:nvGrpSpPr>
      <p:grpSpPr>
        <a:xfrm>
          <a:off x="0" y="0"/>
          <a:ext cx="0" cy="0"/>
          <a:chOff x="0" y="0"/>
          <a:chExt cx="0" cy="0"/>
        </a:xfrm>
      </p:grpSpPr>
      <p:sp>
        <p:nvSpPr>
          <p:cNvPr id="140" name="Google Shape;140;p7"/>
          <p:cNvSpPr/>
          <p:nvPr/>
        </p:nvSpPr>
        <p:spPr>
          <a:xfrm>
            <a:off x="6387975" y="1429625"/>
            <a:ext cx="4809600" cy="46785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41" name="Google Shape;141;p7"/>
          <p:cNvGrpSpPr/>
          <p:nvPr/>
        </p:nvGrpSpPr>
        <p:grpSpPr>
          <a:xfrm>
            <a:off x="6541221" y="1539734"/>
            <a:ext cx="635280" cy="147600"/>
            <a:chOff x="2147366" y="4139382"/>
            <a:chExt cx="635280" cy="147600"/>
          </a:xfrm>
        </p:grpSpPr>
        <p:sp>
          <p:nvSpPr>
            <p:cNvPr id="142" name="Google Shape;142;p7"/>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3" name="Google Shape;143;p7"/>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4" name="Google Shape;144;p7"/>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45" name="Google Shape;145;p7"/>
          <p:cNvSpPr/>
          <p:nvPr/>
        </p:nvSpPr>
        <p:spPr>
          <a:xfrm>
            <a:off x="994425" y="1429625"/>
            <a:ext cx="4809600" cy="46785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46" name="Google Shape;146;p7"/>
          <p:cNvGrpSpPr/>
          <p:nvPr/>
        </p:nvGrpSpPr>
        <p:grpSpPr>
          <a:xfrm>
            <a:off x="1147671" y="1539734"/>
            <a:ext cx="635280" cy="147600"/>
            <a:chOff x="2147366" y="4139382"/>
            <a:chExt cx="635280" cy="147600"/>
          </a:xfrm>
        </p:grpSpPr>
        <p:sp>
          <p:nvSpPr>
            <p:cNvPr id="147" name="Google Shape;147;p7"/>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8" name="Google Shape;148;p7"/>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9" name="Google Shape;149;p7"/>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50" name="Google Shape;150;p7"/>
          <p:cNvSpPr txBox="1"/>
          <p:nvPr>
            <p:ph type="title"/>
          </p:nvPr>
        </p:nvSpPr>
        <p:spPr>
          <a:xfrm>
            <a:off x="994425" y="361575"/>
            <a:ext cx="101103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51" name="Google Shape;151;p7"/>
          <p:cNvSpPr txBox="1"/>
          <p:nvPr>
            <p:ph idx="1" type="body"/>
          </p:nvPr>
        </p:nvSpPr>
        <p:spPr>
          <a:xfrm>
            <a:off x="1315075" y="2268525"/>
            <a:ext cx="4154400" cy="3590100"/>
          </a:xfrm>
          <a:prstGeom prst="rect">
            <a:avLst/>
          </a:prstGeom>
        </p:spPr>
        <p:txBody>
          <a:bodyPr anchorCtr="0" anchor="t" bIns="121900" lIns="121900" spcFirstLastPara="1" rIns="121900" wrap="square" tIns="121900">
            <a:noAutofit/>
          </a:bodyPr>
          <a:lstStyle>
            <a:lvl1pPr indent="-342900" lvl="0" marL="457200">
              <a:spcBef>
                <a:spcPts val="0"/>
              </a:spcBef>
              <a:spcAft>
                <a:spcPts val="0"/>
              </a:spcAft>
              <a:buSzPts val="1800"/>
              <a:buChar char="●"/>
              <a:defRPr/>
            </a:lvl1pPr>
            <a:lvl2pPr indent="-342900" lvl="1" marL="914400">
              <a:spcBef>
                <a:spcPts val="2100"/>
              </a:spcBef>
              <a:spcAft>
                <a:spcPts val="0"/>
              </a:spcAft>
              <a:buSzPts val="1800"/>
              <a:buChar char="○"/>
              <a:defRPr/>
            </a:lvl2pPr>
            <a:lvl3pPr indent="-342900" lvl="2" marL="1371600">
              <a:spcBef>
                <a:spcPts val="2100"/>
              </a:spcBef>
              <a:spcAft>
                <a:spcPts val="0"/>
              </a:spcAft>
              <a:buSzPts val="1800"/>
              <a:buChar char="■"/>
              <a:defRPr/>
            </a:lvl3pPr>
            <a:lvl4pPr indent="-342900" lvl="3" marL="1828800">
              <a:spcBef>
                <a:spcPts val="2100"/>
              </a:spcBef>
              <a:spcAft>
                <a:spcPts val="0"/>
              </a:spcAft>
              <a:buSzPts val="1800"/>
              <a:buChar char="●"/>
              <a:defRPr/>
            </a:lvl4pPr>
            <a:lvl5pPr indent="-342900" lvl="4" marL="2286000">
              <a:spcBef>
                <a:spcPts val="2100"/>
              </a:spcBef>
              <a:spcAft>
                <a:spcPts val="0"/>
              </a:spcAft>
              <a:buSzPts val="1800"/>
              <a:buChar char="○"/>
              <a:defRPr/>
            </a:lvl5pPr>
            <a:lvl6pPr indent="-342900" lvl="5" marL="2743200">
              <a:spcBef>
                <a:spcPts val="2100"/>
              </a:spcBef>
              <a:spcAft>
                <a:spcPts val="0"/>
              </a:spcAft>
              <a:buSzPts val="1800"/>
              <a:buChar char="■"/>
              <a:defRPr/>
            </a:lvl6pPr>
            <a:lvl7pPr indent="-342900" lvl="6" marL="3200400">
              <a:spcBef>
                <a:spcPts val="2100"/>
              </a:spcBef>
              <a:spcAft>
                <a:spcPts val="0"/>
              </a:spcAft>
              <a:buSzPts val="1800"/>
              <a:buChar char="●"/>
              <a:defRPr/>
            </a:lvl7pPr>
            <a:lvl8pPr indent="-342900" lvl="7" marL="3657600">
              <a:spcBef>
                <a:spcPts val="2100"/>
              </a:spcBef>
              <a:spcAft>
                <a:spcPts val="0"/>
              </a:spcAft>
              <a:buSzPts val="1800"/>
              <a:buChar char="○"/>
              <a:defRPr/>
            </a:lvl8pPr>
            <a:lvl9pPr indent="-342900" lvl="8" marL="4114800">
              <a:spcBef>
                <a:spcPts val="2100"/>
              </a:spcBef>
              <a:spcAft>
                <a:spcPts val="2100"/>
              </a:spcAft>
              <a:buSzPts val="1800"/>
              <a:buChar char="■"/>
              <a:defRPr/>
            </a:lvl9pPr>
          </a:lstStyle>
          <a:p/>
        </p:txBody>
      </p:sp>
      <p:sp>
        <p:nvSpPr>
          <p:cNvPr id="152" name="Google Shape;152;p7"/>
          <p:cNvSpPr txBox="1"/>
          <p:nvPr>
            <p:ph idx="2" type="body"/>
          </p:nvPr>
        </p:nvSpPr>
        <p:spPr>
          <a:xfrm>
            <a:off x="6679275" y="2255000"/>
            <a:ext cx="4154400" cy="3590100"/>
          </a:xfrm>
          <a:prstGeom prst="rect">
            <a:avLst/>
          </a:prstGeom>
        </p:spPr>
        <p:txBody>
          <a:bodyPr anchorCtr="0" anchor="t" bIns="121900" lIns="121900" spcFirstLastPara="1" rIns="121900" wrap="square" tIns="121900">
            <a:noAutofit/>
          </a:bodyPr>
          <a:lstStyle>
            <a:lvl1pPr indent="-342900" lvl="0" marL="457200">
              <a:spcBef>
                <a:spcPts val="0"/>
              </a:spcBef>
              <a:spcAft>
                <a:spcPts val="0"/>
              </a:spcAft>
              <a:buSzPts val="1800"/>
              <a:buChar char="●"/>
              <a:defRPr/>
            </a:lvl1pPr>
            <a:lvl2pPr indent="-342900" lvl="1" marL="914400">
              <a:spcBef>
                <a:spcPts val="2100"/>
              </a:spcBef>
              <a:spcAft>
                <a:spcPts val="0"/>
              </a:spcAft>
              <a:buSzPts val="1800"/>
              <a:buChar char="○"/>
              <a:defRPr/>
            </a:lvl2pPr>
            <a:lvl3pPr indent="-342900" lvl="2" marL="1371600">
              <a:spcBef>
                <a:spcPts val="2100"/>
              </a:spcBef>
              <a:spcAft>
                <a:spcPts val="0"/>
              </a:spcAft>
              <a:buSzPts val="1800"/>
              <a:buChar char="■"/>
              <a:defRPr/>
            </a:lvl3pPr>
            <a:lvl4pPr indent="-342900" lvl="3" marL="1828800">
              <a:spcBef>
                <a:spcPts val="2100"/>
              </a:spcBef>
              <a:spcAft>
                <a:spcPts val="0"/>
              </a:spcAft>
              <a:buSzPts val="1800"/>
              <a:buChar char="●"/>
              <a:defRPr/>
            </a:lvl4pPr>
            <a:lvl5pPr indent="-342900" lvl="4" marL="2286000">
              <a:spcBef>
                <a:spcPts val="2100"/>
              </a:spcBef>
              <a:spcAft>
                <a:spcPts val="0"/>
              </a:spcAft>
              <a:buSzPts val="1800"/>
              <a:buChar char="○"/>
              <a:defRPr/>
            </a:lvl5pPr>
            <a:lvl6pPr indent="-342900" lvl="5" marL="2743200">
              <a:spcBef>
                <a:spcPts val="2100"/>
              </a:spcBef>
              <a:spcAft>
                <a:spcPts val="0"/>
              </a:spcAft>
              <a:buSzPts val="1800"/>
              <a:buChar char="■"/>
              <a:defRPr/>
            </a:lvl6pPr>
            <a:lvl7pPr indent="-342900" lvl="6" marL="3200400">
              <a:spcBef>
                <a:spcPts val="2100"/>
              </a:spcBef>
              <a:spcAft>
                <a:spcPts val="0"/>
              </a:spcAft>
              <a:buSzPts val="1800"/>
              <a:buChar char="●"/>
              <a:defRPr/>
            </a:lvl7pPr>
            <a:lvl8pPr indent="-342900" lvl="7" marL="3657600">
              <a:spcBef>
                <a:spcPts val="2100"/>
              </a:spcBef>
              <a:spcAft>
                <a:spcPts val="0"/>
              </a:spcAft>
              <a:buSzPts val="1800"/>
              <a:buChar char="○"/>
              <a:defRPr/>
            </a:lvl8pPr>
            <a:lvl9pPr indent="-342900" lvl="8" marL="4114800">
              <a:spcBef>
                <a:spcPts val="2100"/>
              </a:spcBef>
              <a:spcAft>
                <a:spcPts val="2100"/>
              </a:spcAft>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One column">
  <p:cSld name="CUSTOM_5">
    <p:spTree>
      <p:nvGrpSpPr>
        <p:cNvPr id="153"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59" name="Google Shape;159;p8"/>
          <p:cNvSpPr txBox="1"/>
          <p:nvPr>
            <p:ph idx="1" type="subTitle"/>
          </p:nvPr>
        </p:nvSpPr>
        <p:spPr>
          <a:xfrm>
            <a:off x="920475" y="1895300"/>
            <a:ext cx="77940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160" name="Google Shape;160;p8"/>
          <p:cNvSpPr txBox="1"/>
          <p:nvPr>
            <p:ph type="title"/>
          </p:nvPr>
        </p:nvSpPr>
        <p:spPr>
          <a:xfrm>
            <a:off x="920475" y="845500"/>
            <a:ext cx="77940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61" name="Google Shape;161;p8"/>
          <p:cNvSpPr txBox="1"/>
          <p:nvPr>
            <p:ph idx="2" type="body"/>
          </p:nvPr>
        </p:nvSpPr>
        <p:spPr>
          <a:xfrm>
            <a:off x="920475" y="2555475"/>
            <a:ext cx="7794000" cy="3436500"/>
          </a:xfrm>
          <a:prstGeom prst="rect">
            <a:avLst/>
          </a:prstGeom>
        </p:spPr>
        <p:txBody>
          <a:bodyPr anchorCtr="0" anchor="t" bIns="121900" lIns="121900" spcFirstLastPara="1" rIns="121900" wrap="square" tIns="121900">
            <a:noAutofit/>
          </a:bodyPr>
          <a:lstStyle>
            <a:lvl1pPr indent="-342900" lvl="0" marL="457200">
              <a:spcBef>
                <a:spcPts val="0"/>
              </a:spcBef>
              <a:spcAft>
                <a:spcPts val="0"/>
              </a:spcAft>
              <a:buSzPts val="1800"/>
              <a:buChar char="●"/>
              <a:defRPr/>
            </a:lvl1pPr>
            <a:lvl2pPr indent="-342900" lvl="1" marL="914400">
              <a:spcBef>
                <a:spcPts val="2100"/>
              </a:spcBef>
              <a:spcAft>
                <a:spcPts val="0"/>
              </a:spcAft>
              <a:buSzPts val="1800"/>
              <a:buChar char="○"/>
              <a:defRPr/>
            </a:lvl2pPr>
            <a:lvl3pPr indent="-342900" lvl="2" marL="1371600">
              <a:spcBef>
                <a:spcPts val="2100"/>
              </a:spcBef>
              <a:spcAft>
                <a:spcPts val="0"/>
              </a:spcAft>
              <a:buSzPts val="1800"/>
              <a:buChar char="■"/>
              <a:defRPr/>
            </a:lvl3pPr>
            <a:lvl4pPr indent="-342900" lvl="3" marL="1828800">
              <a:spcBef>
                <a:spcPts val="2100"/>
              </a:spcBef>
              <a:spcAft>
                <a:spcPts val="0"/>
              </a:spcAft>
              <a:buSzPts val="1800"/>
              <a:buChar char="●"/>
              <a:defRPr/>
            </a:lvl4pPr>
            <a:lvl5pPr indent="-342900" lvl="4" marL="2286000">
              <a:spcBef>
                <a:spcPts val="2100"/>
              </a:spcBef>
              <a:spcAft>
                <a:spcPts val="0"/>
              </a:spcAft>
              <a:buSzPts val="1800"/>
              <a:buChar char="○"/>
              <a:defRPr/>
            </a:lvl5pPr>
            <a:lvl6pPr indent="-342900" lvl="5" marL="2743200">
              <a:spcBef>
                <a:spcPts val="2100"/>
              </a:spcBef>
              <a:spcAft>
                <a:spcPts val="0"/>
              </a:spcAft>
              <a:buSzPts val="1800"/>
              <a:buChar char="■"/>
              <a:defRPr/>
            </a:lvl6pPr>
            <a:lvl7pPr indent="-342900" lvl="6" marL="3200400">
              <a:spcBef>
                <a:spcPts val="2100"/>
              </a:spcBef>
              <a:spcAft>
                <a:spcPts val="0"/>
              </a:spcAft>
              <a:buSzPts val="1800"/>
              <a:buChar char="●"/>
              <a:defRPr/>
            </a:lvl7pPr>
            <a:lvl8pPr indent="-342900" lvl="7" marL="3657600">
              <a:spcBef>
                <a:spcPts val="2100"/>
              </a:spcBef>
              <a:spcAft>
                <a:spcPts val="0"/>
              </a:spcAft>
              <a:buSzPts val="1800"/>
              <a:buChar char="○"/>
              <a:defRPr/>
            </a:lvl8pPr>
            <a:lvl9pPr indent="-342900" lvl="8" marL="4114800">
              <a:spcBef>
                <a:spcPts val="2100"/>
              </a:spcBef>
              <a:spcAft>
                <a:spcPts val="2100"/>
              </a:spcAft>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Quote">
  <p:cSld name="CUSTOM_6">
    <p:spTree>
      <p:nvGrpSpPr>
        <p:cNvPr id="162" name="Shape 162"/>
        <p:cNvGrpSpPr/>
        <p:nvPr/>
      </p:nvGrpSpPr>
      <p:grpSpPr>
        <a:xfrm>
          <a:off x="0" y="0"/>
          <a:ext cx="0" cy="0"/>
          <a:chOff x="0" y="0"/>
          <a:chExt cx="0" cy="0"/>
        </a:xfrm>
      </p:grpSpPr>
      <p:sp>
        <p:nvSpPr>
          <p:cNvPr id="163" name="Google Shape;163;p9"/>
          <p:cNvSpPr/>
          <p:nvPr/>
        </p:nvSpPr>
        <p:spPr>
          <a:xfrm>
            <a:off x="666000" y="604225"/>
            <a:ext cx="10932600" cy="53514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64" name="Google Shape;164;p9"/>
          <p:cNvGrpSpPr/>
          <p:nvPr/>
        </p:nvGrpSpPr>
        <p:grpSpPr>
          <a:xfrm>
            <a:off x="819246" y="714334"/>
            <a:ext cx="635280" cy="147600"/>
            <a:chOff x="2147366" y="4139382"/>
            <a:chExt cx="635280" cy="147600"/>
          </a:xfrm>
        </p:grpSpPr>
        <p:sp>
          <p:nvSpPr>
            <p:cNvPr id="165" name="Google Shape;165;p9"/>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6" name="Google Shape;166;p9"/>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7" name="Google Shape;167;p9"/>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68" name="Google Shape;168;p9"/>
          <p:cNvGrpSpPr/>
          <p:nvPr/>
        </p:nvGrpSpPr>
        <p:grpSpPr>
          <a:xfrm>
            <a:off x="8189023" y="5500363"/>
            <a:ext cx="3707096" cy="1137015"/>
            <a:chOff x="2176863" y="4518413"/>
            <a:chExt cx="5362500" cy="1301975"/>
          </a:xfrm>
        </p:grpSpPr>
        <p:sp>
          <p:nvSpPr>
            <p:cNvPr id="169" name="Google Shape;169;p9"/>
            <p:cNvSpPr/>
            <p:nvPr/>
          </p:nvSpPr>
          <p:spPr>
            <a:xfrm>
              <a:off x="2176863" y="4518413"/>
              <a:ext cx="5362500" cy="1292100"/>
            </a:xfrm>
            <a:prstGeom prst="roundRect">
              <a:avLst>
                <a:gd fmla="val 9303"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0" name="Google Shape;170;p9"/>
            <p:cNvSpPr/>
            <p:nvPr/>
          </p:nvSpPr>
          <p:spPr>
            <a:xfrm>
              <a:off x="2176863" y="4528288"/>
              <a:ext cx="5362500" cy="1292100"/>
            </a:xfrm>
            <a:prstGeom prst="roundRect">
              <a:avLst>
                <a:gd fmla="val 9303" name="adj"/>
              </a:avLst>
            </a:prstGeom>
            <a:solidFill>
              <a:srgbClr val="000000">
                <a:alpha val="131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171" name="Google Shape;171;p9"/>
          <p:cNvGrpSpPr/>
          <p:nvPr/>
        </p:nvGrpSpPr>
        <p:grpSpPr>
          <a:xfrm>
            <a:off x="8324759" y="5610447"/>
            <a:ext cx="635280" cy="147600"/>
            <a:chOff x="2147366" y="4139382"/>
            <a:chExt cx="635280" cy="147600"/>
          </a:xfrm>
        </p:grpSpPr>
        <p:sp>
          <p:nvSpPr>
            <p:cNvPr id="172" name="Google Shape;172;p9"/>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3" name="Google Shape;173;p9"/>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4" name="Google Shape;174;p9"/>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75" name="Google Shape;175;p9"/>
          <p:cNvSpPr txBox="1"/>
          <p:nvPr>
            <p:ph type="title"/>
          </p:nvPr>
        </p:nvSpPr>
        <p:spPr>
          <a:xfrm>
            <a:off x="819250" y="1873525"/>
            <a:ext cx="10606800" cy="3160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76" name="Google Shape;176;p9"/>
          <p:cNvSpPr txBox="1"/>
          <p:nvPr>
            <p:ph idx="1" type="subTitle"/>
          </p:nvPr>
        </p:nvSpPr>
        <p:spPr>
          <a:xfrm>
            <a:off x="8070450" y="5758050"/>
            <a:ext cx="3754500" cy="717900"/>
          </a:xfrm>
          <a:prstGeom prst="rect">
            <a:avLst/>
          </a:prstGeom>
        </p:spPr>
        <p:txBody>
          <a:bodyPr anchorCtr="0" anchor="ctr" bIns="121900" lIns="121900" spcFirstLastPara="1" rIns="121900" wrap="square" tIns="121900">
            <a:noAutofit/>
          </a:bodyPr>
          <a:lstStyle>
            <a:lvl1pPr lvl="0" rtl="0" algn="r">
              <a:lnSpc>
                <a:spcPct val="100000"/>
              </a:lnSpc>
              <a:spcBef>
                <a:spcPts val="0"/>
              </a:spcBef>
              <a:spcAft>
                <a:spcPts val="0"/>
              </a:spcAft>
              <a:buSzPts val="1800"/>
              <a:buNone/>
              <a:defRPr/>
            </a:lvl1pPr>
            <a:lvl2pPr lvl="1" rtl="0" algn="r">
              <a:lnSpc>
                <a:spcPct val="100000"/>
              </a:lnSpc>
              <a:spcBef>
                <a:spcPts val="0"/>
              </a:spcBef>
              <a:spcAft>
                <a:spcPts val="0"/>
              </a:spcAft>
              <a:buSzPts val="1800"/>
              <a:buNone/>
              <a:defRPr/>
            </a:lvl2pPr>
            <a:lvl3pPr lvl="2" rtl="0" algn="r">
              <a:lnSpc>
                <a:spcPct val="100000"/>
              </a:lnSpc>
              <a:spcBef>
                <a:spcPts val="0"/>
              </a:spcBef>
              <a:spcAft>
                <a:spcPts val="0"/>
              </a:spcAft>
              <a:buSzPts val="1800"/>
              <a:buNone/>
              <a:defRPr/>
            </a:lvl3pPr>
            <a:lvl4pPr lvl="3" rtl="0" algn="r">
              <a:lnSpc>
                <a:spcPct val="100000"/>
              </a:lnSpc>
              <a:spcBef>
                <a:spcPts val="0"/>
              </a:spcBef>
              <a:spcAft>
                <a:spcPts val="0"/>
              </a:spcAft>
              <a:buSzPts val="1800"/>
              <a:buNone/>
              <a:defRPr/>
            </a:lvl4pPr>
            <a:lvl5pPr lvl="4" rtl="0" algn="r">
              <a:lnSpc>
                <a:spcPct val="100000"/>
              </a:lnSpc>
              <a:spcBef>
                <a:spcPts val="0"/>
              </a:spcBef>
              <a:spcAft>
                <a:spcPts val="0"/>
              </a:spcAft>
              <a:buSzPts val="1800"/>
              <a:buNone/>
              <a:defRPr/>
            </a:lvl5pPr>
            <a:lvl6pPr lvl="5" rtl="0" algn="r">
              <a:lnSpc>
                <a:spcPct val="100000"/>
              </a:lnSpc>
              <a:spcBef>
                <a:spcPts val="0"/>
              </a:spcBef>
              <a:spcAft>
                <a:spcPts val="0"/>
              </a:spcAft>
              <a:buSzPts val="1800"/>
              <a:buNone/>
              <a:defRPr/>
            </a:lvl6pPr>
            <a:lvl7pPr lvl="6" rtl="0" algn="r">
              <a:lnSpc>
                <a:spcPct val="100000"/>
              </a:lnSpc>
              <a:spcBef>
                <a:spcPts val="0"/>
              </a:spcBef>
              <a:spcAft>
                <a:spcPts val="0"/>
              </a:spcAft>
              <a:buSzPts val="1800"/>
              <a:buNone/>
              <a:defRPr/>
            </a:lvl7pPr>
            <a:lvl8pPr lvl="7" rtl="0" algn="r">
              <a:lnSpc>
                <a:spcPct val="100000"/>
              </a:lnSpc>
              <a:spcBef>
                <a:spcPts val="0"/>
              </a:spcBef>
              <a:spcAft>
                <a:spcPts val="0"/>
              </a:spcAft>
              <a:buSzPts val="1800"/>
              <a:buNone/>
              <a:defRPr/>
            </a:lvl8pPr>
            <a:lvl9pPr lvl="8" rtl="0" algn="r">
              <a:lnSpc>
                <a:spcPct val="100000"/>
              </a:lnSpc>
              <a:spcBef>
                <a:spcPts val="0"/>
              </a:spcBef>
              <a:spcAft>
                <a:spcPts val="0"/>
              </a:spcAft>
              <a:buSzPts val="1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Big Title">
  <p:cSld name="CUSTOM_7">
    <p:spTree>
      <p:nvGrpSpPr>
        <p:cNvPr id="177" name="Shape 177"/>
        <p:cNvGrpSpPr/>
        <p:nvPr/>
      </p:nvGrpSpPr>
      <p:grpSpPr>
        <a:xfrm>
          <a:off x="0" y="0"/>
          <a:ext cx="0" cy="0"/>
          <a:chOff x="0" y="0"/>
          <a:chExt cx="0" cy="0"/>
        </a:xfrm>
      </p:grpSpPr>
      <p:sp>
        <p:nvSpPr>
          <p:cNvPr id="178" name="Google Shape;178;p10"/>
          <p:cNvSpPr/>
          <p:nvPr/>
        </p:nvSpPr>
        <p:spPr>
          <a:xfrm>
            <a:off x="629700" y="604225"/>
            <a:ext cx="10932600" cy="53514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79" name="Google Shape;179;p10"/>
          <p:cNvGrpSpPr/>
          <p:nvPr/>
        </p:nvGrpSpPr>
        <p:grpSpPr>
          <a:xfrm>
            <a:off x="819246" y="714334"/>
            <a:ext cx="635280" cy="147600"/>
            <a:chOff x="2147366" y="4139382"/>
            <a:chExt cx="635280" cy="147600"/>
          </a:xfrm>
        </p:grpSpPr>
        <p:sp>
          <p:nvSpPr>
            <p:cNvPr id="180" name="Google Shape;180;p10"/>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1" name="Google Shape;181;p10"/>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2" name="Google Shape;182;p10"/>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83" name="Google Shape;183;p10"/>
          <p:cNvSpPr txBox="1"/>
          <p:nvPr>
            <p:ph type="title"/>
          </p:nvPr>
        </p:nvSpPr>
        <p:spPr>
          <a:xfrm>
            <a:off x="781800" y="919825"/>
            <a:ext cx="10628400" cy="4720200"/>
          </a:xfrm>
          <a:prstGeom prst="rect">
            <a:avLst/>
          </a:prstGeom>
        </p:spPr>
        <p:txBody>
          <a:bodyPr anchorCtr="0" anchor="ctr" bIns="121900" lIns="121900" spcFirstLastPara="1" rIns="121900" wrap="square" tIns="121900">
            <a:noAutofit/>
          </a:bodyPr>
          <a:lstStyle>
            <a:lvl1pPr lvl="0" rtl="0">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nSpc>
                <a:spcPct val="80000"/>
              </a:lnSpc>
              <a:spcBef>
                <a:spcPts val="0"/>
              </a:spcBef>
              <a:spcAft>
                <a:spcPts val="0"/>
              </a:spcAft>
              <a:buClr>
                <a:schemeClr val="dk1"/>
              </a:buClr>
              <a:buSzPts val="4000"/>
              <a:buFont typeface="Roboto"/>
              <a:buNone/>
              <a:defRPr b="1" sz="4000">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b="1" sz="4000">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b="1" sz="4000">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b="1" sz="4000">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b="1" sz="4000">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b="1" sz="4000">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b="1" sz="4000">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b="1" sz="4000">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b="1" sz="4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42900" lvl="0" marL="4572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indent="-342900" lvl="1" marL="9144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indent="-342900" lvl="2" marL="13716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indent="-342900" lvl="3" marL="18288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indent="-342900" lvl="4" marL="22860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indent="-342900" lvl="5" marL="27432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indent="-342900" lvl="6" marL="32004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indent="-342900" lvl="7" marL="36576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indent="-342900" lvl="8" marL="41148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rect b="b" l="l" r="r" t="t"/>
              <a:pathLst>
                <a:path extrusionOk="0" h="5161009" w="12182563">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rect b="b" l="l" r="r" t="t"/>
              <a:pathLst>
                <a:path extrusionOk="0" h="4973808" w="12179449">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rect b="b" l="l" r="r" t="t"/>
              <a:pathLst>
                <a:path extrusionOk="0" h="4787302" w="1217624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rect b="b" l="l" r="r" t="t"/>
              <a:pathLst>
                <a:path extrusionOk="0" h="4601569" w="12172938">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rect b="b" l="l" r="r" t="t"/>
              <a:pathLst>
                <a:path extrusionOk="0" h="4416557" w="12170106">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rect b="b" l="l" r="r" t="t"/>
              <a:pathLst>
                <a:path extrusionOk="0" h="4232536" w="12166615">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rect b="b" l="l" r="r" t="t"/>
              <a:pathLst>
                <a:path extrusionOk="0" h="4049276" w="1216369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rect b="b" l="l" r="r" t="t"/>
              <a:pathLst>
                <a:path extrusionOk="0" h="3867222" w="12160387">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rect b="b" l="l" r="r" t="t"/>
              <a:pathLst>
                <a:path extrusionOk="0" h="3686107" w="12157084">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rect b="b" l="l" r="r" t="t"/>
              <a:pathLst>
                <a:path extrusionOk="0" h="3505951" w="1215397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rect b="b" l="l" r="r" t="t"/>
              <a:pathLst>
                <a:path extrusionOk="0" h="3327091" w="12151139">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rect b="b" l="l" r="r" t="t"/>
              <a:pathLst>
                <a:path extrusionOk="0" h="3149423" w="12147742">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rect b="b" l="l" r="r" t="t"/>
              <a:pathLst>
                <a:path extrusionOk="0" h="2972959" w="12144534">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rect b="b" l="l" r="r" t="t"/>
              <a:pathLst>
                <a:path extrusionOk="0" h="2797895" w="12141514">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rect b="b" l="l" r="r" t="t"/>
              <a:pathLst>
                <a:path extrusionOk="0" h="2624367" w="12138212">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rect b="b" l="l" r="r" t="t"/>
              <a:pathLst>
                <a:path extrusionOk="0" h="2452279" w="12135097">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rect b="b" l="l" r="r" t="t"/>
              <a:pathLst>
                <a:path extrusionOk="0" h="2442840" w="12131983">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rect b="b" l="l" r="r" t="t"/>
              <a:pathLst>
                <a:path extrusionOk="0" h="2516043" w="12128775">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rect b="b" l="l" r="r" t="t"/>
              <a:pathLst>
                <a:path extrusionOk="0" h="2591074" w="12125566">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rect b="b" l="l" r="r" t="t"/>
              <a:pathLst>
                <a:path extrusionOk="0" h="2668023" w="12122358">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rect b="b" l="l" r="r" t="t"/>
              <a:pathLst>
                <a:path extrusionOk="0" h="2747422" w="12119338">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rect b="b" l="l" r="r" t="t"/>
              <a:pathLst>
                <a:path extrusionOk="0" h="2829481" w="12116129">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rect b="b" l="l" r="r" t="t"/>
              <a:pathLst>
                <a:path extrusionOk="0" h="2914508" w="12112827">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rect b="b" l="l" r="r" t="t"/>
              <a:pathLst>
                <a:path extrusionOk="0" h="3002639" w="12109619">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rect b="b" l="l" r="r" t="t"/>
              <a:pathLst>
                <a:path extrusionOk="0" h="3093666" w="12106316">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rect b="b" l="l" r="r" t="t"/>
              <a:pathLst>
                <a:path extrusionOk="0" h="3188282" w="12103296">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rect b="b" l="l" r="r" t="t"/>
              <a:pathLst>
                <a:path extrusionOk="0" h="3285815" w="12100277">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rect b="b" l="l" r="r" t="t"/>
              <a:pathLst>
                <a:path extrusionOk="0" h="3387087" w="12097068">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rect b="b" l="l" r="r" t="t"/>
              <a:pathLst>
                <a:path extrusionOk="0" h="3491821" w="12093859">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rect b="b" l="l" r="r" t="t"/>
              <a:pathLst>
                <a:path extrusionOk="0" h="3600743" w="12090651">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rect b="b" l="l" r="r" t="t"/>
              <a:pathLst>
                <a:path extrusionOk="0" h="3713953" w="12087631">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rect b="b" l="l" r="r" t="t"/>
              <a:pathLst>
                <a:path extrusionOk="0" h="3831239" w="12084423">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hyperlink" Target="https://slidesmania.com/" TargetMode="External"/><Relationship Id="rId4" Type="http://schemas.openxmlformats.org/officeDocument/2006/relationships/hyperlink" Target="https://unsplash.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2"/>
          <p:cNvSpPr txBox="1"/>
          <p:nvPr>
            <p:ph type="title"/>
          </p:nvPr>
        </p:nvSpPr>
        <p:spPr>
          <a:xfrm>
            <a:off x="2523475" y="1607299"/>
            <a:ext cx="6796800" cy="2902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5000"/>
              <a:t>HERE IS WHERE YOU ADD YOUR</a:t>
            </a:r>
            <a:r>
              <a:rPr lang="en" sz="6000"/>
              <a:t> </a:t>
            </a:r>
            <a:r>
              <a:rPr lang="en">
                <a:solidFill>
                  <a:schemeClr val="accent1"/>
                </a:solidFill>
              </a:rPr>
              <a:t>PRESENTATION </a:t>
            </a:r>
            <a:r>
              <a:rPr lang="en" sz="5000"/>
              <a:t>TITLE.</a:t>
            </a:r>
            <a:endParaRPr sz="5000"/>
          </a:p>
        </p:txBody>
      </p:sp>
      <p:sp>
        <p:nvSpPr>
          <p:cNvPr id="381" name="Google Shape;381;p22"/>
          <p:cNvSpPr txBox="1"/>
          <p:nvPr>
            <p:ph idx="1" type="subTitle"/>
          </p:nvPr>
        </p:nvSpPr>
        <p:spPr>
          <a:xfrm>
            <a:off x="5733525" y="4974200"/>
            <a:ext cx="4935600" cy="798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accent1"/>
                </a:solidFill>
              </a:rPr>
              <a:t>&lt;p&gt;</a:t>
            </a:r>
            <a:r>
              <a:rPr lang="en"/>
              <a:t> And here you can add a subtitle. </a:t>
            </a:r>
            <a:r>
              <a:rPr lang="en">
                <a:solidFill>
                  <a:schemeClr val="accent1"/>
                </a:solidFill>
              </a:rPr>
              <a:t>&lt;/p&gt;</a:t>
            </a:r>
            <a:endParaRPr>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1"/>
          <p:cNvSpPr txBox="1"/>
          <p:nvPr>
            <p:ph idx="1" type="body"/>
          </p:nvPr>
        </p:nvSpPr>
        <p:spPr>
          <a:xfrm>
            <a:off x="1653300" y="4052850"/>
            <a:ext cx="88944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2100">
                <a:solidFill>
                  <a:schemeClr val="accent3"/>
                </a:solidFill>
              </a:rPr>
              <a:t>&lt;p&gt; </a:t>
            </a:r>
            <a:r>
              <a:rPr lang="en"/>
              <a:t>Add a brief </a:t>
            </a:r>
            <a:r>
              <a:rPr lang="en">
                <a:solidFill>
                  <a:schemeClr val="accent3"/>
                </a:solidFill>
              </a:rPr>
              <a:t>introduction </a:t>
            </a:r>
            <a:r>
              <a:rPr lang="en"/>
              <a:t>of your section here: Let’s dive in and get to know some interesting facts about animals! </a:t>
            </a:r>
            <a:r>
              <a:rPr lang="en" sz="2100">
                <a:solidFill>
                  <a:schemeClr val="accent3"/>
                </a:solidFill>
              </a:rPr>
              <a:t>&lt;/p&gt;</a:t>
            </a:r>
            <a:endParaRPr>
              <a:solidFill>
                <a:schemeClr val="accent3"/>
              </a:solidFill>
            </a:endParaRPr>
          </a:p>
        </p:txBody>
      </p:sp>
      <p:sp>
        <p:nvSpPr>
          <p:cNvPr id="458" name="Google Shape;458;p31"/>
          <p:cNvSpPr txBox="1"/>
          <p:nvPr>
            <p:ph type="title"/>
          </p:nvPr>
        </p:nvSpPr>
        <p:spPr>
          <a:xfrm>
            <a:off x="3659300" y="2041675"/>
            <a:ext cx="6730800" cy="1575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5800"/>
              <a:t>NOW WE </a:t>
            </a:r>
            <a:r>
              <a:rPr lang="en" sz="5800"/>
              <a:t>WILL TALK ABOUT </a:t>
            </a:r>
            <a:r>
              <a:rPr lang="en" sz="6800">
                <a:solidFill>
                  <a:schemeClr val="accent3"/>
                </a:solidFill>
              </a:rPr>
              <a:t>THIS </a:t>
            </a:r>
            <a:endParaRPr sz="6800">
              <a:solidFill>
                <a:schemeClr val="accent3"/>
              </a:solidFill>
            </a:endParaRPr>
          </a:p>
        </p:txBody>
      </p:sp>
      <p:sp>
        <p:nvSpPr>
          <p:cNvPr id="459" name="Google Shape;459;p31"/>
          <p:cNvSpPr/>
          <p:nvPr/>
        </p:nvSpPr>
        <p:spPr>
          <a:xfrm>
            <a:off x="1663550" y="2130577"/>
            <a:ext cx="1858156" cy="1486099"/>
          </a:xfrm>
          <a:prstGeom prst="rect">
            <a:avLst/>
          </a:prstGeom>
        </p:spPr>
        <p:txBody>
          <a:bodyPr>
            <a:prstTxWarp prst="textPlain"/>
          </a:bodyPr>
          <a:lstStyle/>
          <a:p>
            <a:pPr lvl="0" algn="ctr"/>
            <a:r>
              <a:rPr b="1" i="0">
                <a:ln>
                  <a:noFill/>
                </a:ln>
                <a:solidFill>
                  <a:schemeClr val="accent3"/>
                </a:solidFill>
                <a:latin typeface="Roboto Mono"/>
              </a:rPr>
              <a:t>02</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32"/>
          <p:cNvPicPr preferRelativeResize="0"/>
          <p:nvPr/>
        </p:nvPicPr>
        <p:blipFill rotWithShape="1">
          <a:blip r:embed="rId3">
            <a:alphaModFix/>
          </a:blip>
          <a:srcRect b="26071" l="0" r="0" t="19760"/>
          <a:stretch/>
        </p:blipFill>
        <p:spPr>
          <a:xfrm>
            <a:off x="440351" y="633000"/>
            <a:ext cx="11349000" cy="4612200"/>
          </a:xfrm>
          <a:prstGeom prst="roundRect">
            <a:avLst>
              <a:gd fmla="val 3553" name="adj"/>
            </a:avLst>
          </a:prstGeom>
          <a:noFill/>
          <a:ln>
            <a:noFill/>
          </a:ln>
          <a:effectLst>
            <a:outerShdw blurRad="63500" sx="102000" rotWithShape="0" algn="ctr" sy="102000">
              <a:srgbClr val="000000">
                <a:alpha val="9800"/>
              </a:srgbClr>
            </a:outerShdw>
          </a:effectLst>
        </p:spPr>
      </p:pic>
      <p:sp>
        <p:nvSpPr>
          <p:cNvPr id="465" name="Google Shape;465;p32"/>
          <p:cNvSpPr txBox="1"/>
          <p:nvPr>
            <p:ph idx="4294967295" type="title"/>
          </p:nvPr>
        </p:nvSpPr>
        <p:spPr>
          <a:xfrm>
            <a:off x="1007650" y="1156700"/>
            <a:ext cx="5889600" cy="34368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sz="6600"/>
              <a:t>DOGS </a:t>
            </a:r>
            <a:r>
              <a:rPr lang="en" sz="10600">
                <a:solidFill>
                  <a:schemeClr val="accent1"/>
                </a:solidFill>
              </a:rPr>
              <a:t>CAN SMELL</a:t>
            </a:r>
            <a:r>
              <a:rPr lang="en" sz="10600">
                <a:solidFill>
                  <a:schemeClr val="accent3"/>
                </a:solidFill>
              </a:rPr>
              <a:t> </a:t>
            </a:r>
            <a:r>
              <a:rPr lang="en" sz="6600"/>
              <a:t>YOUR FEELINGS</a:t>
            </a:r>
            <a:endParaRPr sz="6600"/>
          </a:p>
        </p:txBody>
      </p:sp>
      <p:grpSp>
        <p:nvGrpSpPr>
          <p:cNvPr id="466" name="Google Shape;466;p32"/>
          <p:cNvGrpSpPr/>
          <p:nvPr/>
        </p:nvGrpSpPr>
        <p:grpSpPr>
          <a:xfrm>
            <a:off x="657396" y="768284"/>
            <a:ext cx="635280" cy="147600"/>
            <a:chOff x="2147366" y="4139382"/>
            <a:chExt cx="635280" cy="147600"/>
          </a:xfrm>
        </p:grpSpPr>
        <p:sp>
          <p:nvSpPr>
            <p:cNvPr id="467" name="Google Shape;467;p32"/>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68" name="Google Shape;468;p32"/>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69" name="Google Shape;469;p32"/>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470" name="Google Shape;470;p32"/>
          <p:cNvSpPr/>
          <p:nvPr/>
        </p:nvSpPr>
        <p:spPr>
          <a:xfrm>
            <a:off x="1137125" y="4974575"/>
            <a:ext cx="10932600" cy="1575000"/>
          </a:xfrm>
          <a:prstGeom prst="roundRect">
            <a:avLst>
              <a:gd fmla="val 8638"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71" name="Google Shape;471;p32"/>
          <p:cNvSpPr txBox="1"/>
          <p:nvPr>
            <p:ph idx="4294967295" type="body"/>
          </p:nvPr>
        </p:nvSpPr>
        <p:spPr>
          <a:xfrm>
            <a:off x="1314875" y="5274875"/>
            <a:ext cx="10577100" cy="974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Dogs can pick up on subtle changes in your scent, which can help him figure out how you are feeling, such as by smelling your perspiration when you become nervous or fearful.</a:t>
            </a:r>
            <a:endParaRPr/>
          </a:p>
          <a:p>
            <a:pPr indent="0" lvl="0" marL="0" rtl="0" algn="l">
              <a:spcBef>
                <a:spcPts val="2100"/>
              </a:spcBef>
              <a:spcAft>
                <a:spcPts val="0"/>
              </a:spcAft>
              <a:buNone/>
            </a:pPr>
            <a:r>
              <a:t/>
            </a:r>
            <a:endParaRPr/>
          </a:p>
          <a:p>
            <a:pPr indent="0" lvl="0" marL="0" rtl="0" algn="l">
              <a:spcBef>
                <a:spcPts val="2100"/>
              </a:spcBef>
              <a:spcAft>
                <a:spcPts val="2100"/>
              </a:spcAft>
              <a:buNone/>
            </a:pPr>
            <a:r>
              <a:t/>
            </a:r>
            <a:endParaRPr/>
          </a:p>
        </p:txBody>
      </p:sp>
      <p:grpSp>
        <p:nvGrpSpPr>
          <p:cNvPr id="472" name="Google Shape;472;p32"/>
          <p:cNvGrpSpPr/>
          <p:nvPr/>
        </p:nvGrpSpPr>
        <p:grpSpPr>
          <a:xfrm>
            <a:off x="1292671" y="5127284"/>
            <a:ext cx="635280" cy="147600"/>
            <a:chOff x="2147366" y="4139382"/>
            <a:chExt cx="635280" cy="147600"/>
          </a:xfrm>
        </p:grpSpPr>
        <p:sp>
          <p:nvSpPr>
            <p:cNvPr id="473" name="Google Shape;473;p32"/>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74" name="Google Shape;474;p32"/>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75" name="Google Shape;475;p32"/>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3"/>
          <p:cNvSpPr/>
          <p:nvPr/>
        </p:nvSpPr>
        <p:spPr>
          <a:xfrm>
            <a:off x="627600" y="868575"/>
            <a:ext cx="7272300" cy="50331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81" name="Google Shape;481;p33"/>
          <p:cNvSpPr txBox="1"/>
          <p:nvPr>
            <p:ph idx="4294967295" type="title"/>
          </p:nvPr>
        </p:nvSpPr>
        <p:spPr>
          <a:xfrm>
            <a:off x="778850" y="1686075"/>
            <a:ext cx="5912700" cy="20046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sz="5700"/>
              <a:t>PANDAS DON’T </a:t>
            </a:r>
            <a:r>
              <a:rPr lang="en" sz="7700">
                <a:solidFill>
                  <a:schemeClr val="accent2"/>
                </a:solidFill>
              </a:rPr>
              <a:t>HIBERNATE.</a:t>
            </a:r>
            <a:endParaRPr sz="7700">
              <a:solidFill>
                <a:schemeClr val="accent2"/>
              </a:solidFill>
            </a:endParaRPr>
          </a:p>
          <a:p>
            <a:pPr indent="0" lvl="0" marL="0" rtl="0" algn="r">
              <a:spcBef>
                <a:spcPts val="0"/>
              </a:spcBef>
              <a:spcAft>
                <a:spcPts val="0"/>
              </a:spcAft>
              <a:buNone/>
            </a:pPr>
            <a:r>
              <a:t/>
            </a:r>
            <a:endParaRPr sz="5700"/>
          </a:p>
        </p:txBody>
      </p:sp>
      <p:sp>
        <p:nvSpPr>
          <p:cNvPr id="482" name="Google Shape;482;p33"/>
          <p:cNvSpPr txBox="1"/>
          <p:nvPr>
            <p:ph idx="4294967295" type="body"/>
          </p:nvPr>
        </p:nvSpPr>
        <p:spPr>
          <a:xfrm>
            <a:off x="1143500" y="3690525"/>
            <a:ext cx="5322600" cy="1441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When winter approaches, they head lower down their mountain homes to warmer temperatures, where they continue to chomp away on bamboo!</a:t>
            </a:r>
            <a:endParaRPr/>
          </a:p>
          <a:p>
            <a:pPr indent="0" lvl="0" marL="0" rtl="0" algn="l">
              <a:spcBef>
                <a:spcPts val="2100"/>
              </a:spcBef>
              <a:spcAft>
                <a:spcPts val="2100"/>
              </a:spcAft>
              <a:buNone/>
            </a:pPr>
            <a:r>
              <a:t/>
            </a:r>
            <a:endParaRPr/>
          </a:p>
        </p:txBody>
      </p:sp>
      <p:pic>
        <p:nvPicPr>
          <p:cNvPr id="483" name="Google Shape;483;p33"/>
          <p:cNvPicPr preferRelativeResize="0"/>
          <p:nvPr/>
        </p:nvPicPr>
        <p:blipFill rotWithShape="1">
          <a:blip r:embed="rId3">
            <a:alphaModFix/>
          </a:blip>
          <a:srcRect b="0" l="7721" r="3727" t="0"/>
          <a:stretch/>
        </p:blipFill>
        <p:spPr>
          <a:xfrm>
            <a:off x="6870875" y="1675739"/>
            <a:ext cx="4665600" cy="3506400"/>
          </a:xfrm>
          <a:prstGeom prst="roundRect">
            <a:avLst>
              <a:gd fmla="val 4729" name="adj"/>
            </a:avLst>
          </a:prstGeom>
          <a:noFill/>
          <a:ln>
            <a:noFill/>
          </a:ln>
          <a:effectLst>
            <a:outerShdw blurRad="63500" sx="102000" rotWithShape="0" algn="ctr" sy="102000">
              <a:srgbClr val="000000">
                <a:alpha val="9800"/>
              </a:srgbClr>
            </a:outerShdw>
          </a:effectLst>
        </p:spPr>
      </p:pic>
      <p:grpSp>
        <p:nvGrpSpPr>
          <p:cNvPr id="484" name="Google Shape;484;p33"/>
          <p:cNvGrpSpPr/>
          <p:nvPr/>
        </p:nvGrpSpPr>
        <p:grpSpPr>
          <a:xfrm>
            <a:off x="7035946" y="1760234"/>
            <a:ext cx="635280" cy="147600"/>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4"/>
          <p:cNvSpPr/>
          <p:nvPr/>
        </p:nvSpPr>
        <p:spPr>
          <a:xfrm>
            <a:off x="316800" y="194225"/>
            <a:ext cx="11648700" cy="6398100"/>
          </a:xfrm>
          <a:prstGeom prst="roundRect">
            <a:avLst>
              <a:gd fmla="val 2468"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id="497" name="Google Shape;497;p34"/>
          <p:cNvPicPr preferRelativeResize="0"/>
          <p:nvPr/>
        </p:nvPicPr>
        <p:blipFill rotWithShape="1">
          <a:blip r:embed="rId3">
            <a:alphaModFix/>
          </a:blip>
          <a:srcRect b="0" l="5658" r="5658" t="0"/>
          <a:stretch/>
        </p:blipFill>
        <p:spPr>
          <a:xfrm>
            <a:off x="550225" y="802978"/>
            <a:ext cx="5790000" cy="4351500"/>
          </a:xfrm>
          <a:prstGeom prst="roundRect">
            <a:avLst>
              <a:gd fmla="val 3224" name="adj"/>
            </a:avLst>
          </a:prstGeom>
          <a:noFill/>
          <a:ln>
            <a:noFill/>
          </a:ln>
          <a:effectLst>
            <a:outerShdw blurRad="63500" sx="102000" rotWithShape="0" algn="ctr" sy="102000">
              <a:srgbClr val="000000">
                <a:alpha val="9800"/>
              </a:srgbClr>
            </a:outerShdw>
          </a:effectLst>
        </p:spPr>
      </p:pic>
      <p:sp>
        <p:nvSpPr>
          <p:cNvPr id="498" name="Google Shape;498;p34"/>
          <p:cNvSpPr txBox="1"/>
          <p:nvPr>
            <p:ph idx="4294967295" type="title"/>
          </p:nvPr>
        </p:nvSpPr>
        <p:spPr>
          <a:xfrm>
            <a:off x="6591400" y="802975"/>
            <a:ext cx="5374200" cy="4351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sz="6500"/>
              <a:t>KOALAS ARE EVEN </a:t>
            </a:r>
            <a:r>
              <a:rPr lang="en" sz="8500">
                <a:solidFill>
                  <a:schemeClr val="accent3"/>
                </a:solidFill>
              </a:rPr>
              <a:t>MORE LAZY</a:t>
            </a:r>
            <a:r>
              <a:rPr lang="en" sz="6500"/>
              <a:t> </a:t>
            </a:r>
            <a:endParaRPr sz="6500"/>
          </a:p>
          <a:p>
            <a:pPr indent="0" lvl="0" marL="0" rtl="0" algn="l">
              <a:spcBef>
                <a:spcPts val="0"/>
              </a:spcBef>
              <a:spcAft>
                <a:spcPts val="0"/>
              </a:spcAft>
              <a:buNone/>
            </a:pPr>
            <a:r>
              <a:rPr lang="en" sz="6500"/>
              <a:t>THAN CATS.</a:t>
            </a:r>
            <a:endParaRPr sz="6500"/>
          </a:p>
        </p:txBody>
      </p:sp>
      <p:sp>
        <p:nvSpPr>
          <p:cNvPr id="499" name="Google Shape;499;p34"/>
          <p:cNvSpPr txBox="1"/>
          <p:nvPr>
            <p:ph idx="4294967295" type="body"/>
          </p:nvPr>
        </p:nvSpPr>
        <p:spPr>
          <a:xfrm>
            <a:off x="550225" y="5341800"/>
            <a:ext cx="11129100" cy="974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indent="0" lvl="0" marL="0" rtl="0" algn="l">
              <a:spcBef>
                <a:spcPts val="2100"/>
              </a:spcBef>
              <a:spcAft>
                <a:spcPts val="0"/>
              </a:spcAft>
              <a:buNone/>
            </a:pPr>
            <a:r>
              <a:t/>
            </a:r>
            <a:endParaRPr/>
          </a:p>
          <a:p>
            <a:pPr indent="0" lvl="0" marL="0" rtl="0" algn="l">
              <a:spcBef>
                <a:spcPts val="2100"/>
              </a:spcBef>
              <a:spcAft>
                <a:spcPts val="2100"/>
              </a:spcAft>
              <a:buNone/>
            </a:pPr>
            <a:r>
              <a:t/>
            </a:r>
            <a:endParaRPr/>
          </a:p>
        </p:txBody>
      </p:sp>
      <p:grpSp>
        <p:nvGrpSpPr>
          <p:cNvPr id="500" name="Google Shape;500;p34"/>
          <p:cNvGrpSpPr/>
          <p:nvPr/>
        </p:nvGrpSpPr>
        <p:grpSpPr>
          <a:xfrm>
            <a:off x="704646" y="902484"/>
            <a:ext cx="635280" cy="147600"/>
            <a:chOff x="2147366" y="4139382"/>
            <a:chExt cx="635280" cy="147600"/>
          </a:xfrm>
        </p:grpSpPr>
        <p:sp>
          <p:nvSpPr>
            <p:cNvPr id="501" name="Google Shape;501;p34"/>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02" name="Google Shape;502;p34"/>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03" name="Google Shape;503;p34"/>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504" name="Google Shape;504;p34"/>
          <p:cNvGrpSpPr/>
          <p:nvPr/>
        </p:nvGrpSpPr>
        <p:grpSpPr>
          <a:xfrm>
            <a:off x="413996" y="309734"/>
            <a:ext cx="635280" cy="147600"/>
            <a:chOff x="2147366" y="4139382"/>
            <a:chExt cx="635280" cy="147600"/>
          </a:xfrm>
        </p:grpSpPr>
        <p:sp>
          <p:nvSpPr>
            <p:cNvPr id="505" name="Google Shape;505;p34"/>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06" name="Google Shape;506;p34"/>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07" name="Google Shape;507;p34"/>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5"/>
          <p:cNvSpPr/>
          <p:nvPr/>
        </p:nvSpPr>
        <p:spPr>
          <a:xfrm>
            <a:off x="627600" y="680400"/>
            <a:ext cx="5662500" cy="52974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13" name="Google Shape;513;p35"/>
          <p:cNvSpPr txBox="1"/>
          <p:nvPr>
            <p:ph type="title"/>
          </p:nvPr>
        </p:nvSpPr>
        <p:spPr>
          <a:xfrm>
            <a:off x="925500" y="1020850"/>
            <a:ext cx="3336300" cy="2062500"/>
          </a:xfrm>
          <a:prstGeom prst="rect">
            <a:avLst/>
          </a:prstGeom>
          <a:noFill/>
          <a:ln>
            <a:noFill/>
          </a:ln>
        </p:spPr>
        <p:txBody>
          <a:bodyPr anchorCtr="0" anchor="t" bIns="121900" lIns="121900" spcFirstLastPara="1" rIns="121900" wrap="square" tIns="121900">
            <a:noAutofit/>
          </a:bodyPr>
          <a:lstStyle/>
          <a:p>
            <a:pPr indent="0" lvl="0" marL="0" rtl="0" algn="l">
              <a:lnSpc>
                <a:spcPct val="80000"/>
              </a:lnSpc>
              <a:spcBef>
                <a:spcPts val="0"/>
              </a:spcBef>
              <a:spcAft>
                <a:spcPts val="0"/>
              </a:spcAft>
              <a:buSzPts val="7000"/>
              <a:buNone/>
            </a:pPr>
            <a:r>
              <a:rPr lang="en" sz="5000"/>
              <a:t>CATS </a:t>
            </a:r>
            <a:r>
              <a:rPr lang="en" sz="7000">
                <a:solidFill>
                  <a:schemeClr val="accent1"/>
                </a:solidFill>
              </a:rPr>
              <a:t>LOVE </a:t>
            </a:r>
            <a:r>
              <a:rPr lang="en" sz="5000"/>
              <a:t>TO SLEEP.</a:t>
            </a:r>
            <a:endParaRPr sz="5000"/>
          </a:p>
        </p:txBody>
      </p:sp>
      <p:sp>
        <p:nvSpPr>
          <p:cNvPr id="514" name="Google Shape;514;p35"/>
          <p:cNvSpPr txBox="1"/>
          <p:nvPr>
            <p:ph idx="4294967295" type="body"/>
          </p:nvPr>
        </p:nvSpPr>
        <p:spPr>
          <a:xfrm>
            <a:off x="925500" y="3154288"/>
            <a:ext cx="5170500" cy="2062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2100"/>
              </a:spcBef>
              <a:spcAft>
                <a:spcPts val="0"/>
              </a:spcAft>
              <a:buSzPts val="1900"/>
              <a:buNone/>
            </a:pPr>
            <a:r>
              <a:rPr lang="en"/>
              <a:t>A fifteen-year-old cat has probably spent ten years of its life sleeping.</a:t>
            </a:r>
            <a:endParaRPr/>
          </a:p>
          <a:p>
            <a:pPr indent="0" lvl="0" marL="0" rtl="0" algn="l">
              <a:lnSpc>
                <a:spcPct val="115000"/>
              </a:lnSpc>
              <a:spcBef>
                <a:spcPts val="2100"/>
              </a:spcBef>
              <a:spcAft>
                <a:spcPts val="0"/>
              </a:spcAft>
              <a:buSzPts val="1900"/>
              <a:buNone/>
            </a:pPr>
            <a:r>
              <a:rPr lang="en"/>
              <a:t>Also, cats use their whiskers as feelers to determine if a space is too small to squeeze through.</a:t>
            </a:r>
            <a:endParaRPr/>
          </a:p>
          <a:p>
            <a:pPr indent="0" lvl="0" marL="0" rtl="0" algn="l">
              <a:lnSpc>
                <a:spcPct val="115000"/>
              </a:lnSpc>
              <a:spcBef>
                <a:spcPts val="2100"/>
              </a:spcBef>
              <a:spcAft>
                <a:spcPts val="0"/>
              </a:spcAft>
              <a:buSzPts val="1900"/>
              <a:buNone/>
            </a:pPr>
            <a:r>
              <a:t/>
            </a:r>
            <a:endParaRPr/>
          </a:p>
          <a:p>
            <a:pPr indent="0" lvl="0" marL="0" rtl="0" algn="l">
              <a:lnSpc>
                <a:spcPct val="115000"/>
              </a:lnSpc>
              <a:spcBef>
                <a:spcPts val="2100"/>
              </a:spcBef>
              <a:spcAft>
                <a:spcPts val="0"/>
              </a:spcAft>
              <a:buSzPts val="1900"/>
              <a:buNone/>
            </a:pPr>
            <a:r>
              <a:t/>
            </a:r>
            <a:endParaRPr/>
          </a:p>
          <a:p>
            <a:pPr indent="0" lvl="0" marL="0" rtl="0" algn="l">
              <a:lnSpc>
                <a:spcPct val="115000"/>
              </a:lnSpc>
              <a:spcBef>
                <a:spcPts val="2100"/>
              </a:spcBef>
              <a:spcAft>
                <a:spcPts val="2100"/>
              </a:spcAft>
              <a:buSzPts val="1900"/>
              <a:buNone/>
            </a:pPr>
            <a:r>
              <a:t/>
            </a:r>
            <a:endParaRPr/>
          </a:p>
        </p:txBody>
      </p:sp>
      <p:pic>
        <p:nvPicPr>
          <p:cNvPr id="515" name="Google Shape;515;p35"/>
          <p:cNvPicPr preferRelativeResize="0"/>
          <p:nvPr/>
        </p:nvPicPr>
        <p:blipFill rotWithShape="1">
          <a:blip r:embed="rId3">
            <a:alphaModFix/>
          </a:blip>
          <a:srcRect b="5097" l="0" r="0" t="7021"/>
          <a:stretch/>
        </p:blipFill>
        <p:spPr>
          <a:xfrm flipH="1">
            <a:off x="6498050" y="247475"/>
            <a:ext cx="5170500" cy="6361800"/>
          </a:xfrm>
          <a:prstGeom prst="roundRect">
            <a:avLst>
              <a:gd fmla="val 1771" name="adj"/>
            </a:avLst>
          </a:prstGeom>
          <a:noFill/>
          <a:ln>
            <a:noFill/>
          </a:ln>
          <a:effectLst>
            <a:outerShdw blurRad="63500" sx="102000" rotWithShape="0" algn="ctr" sy="102000">
              <a:srgbClr val="000000">
                <a:alpha val="9800"/>
              </a:srgbClr>
            </a:outerShdw>
          </a:effectLst>
        </p:spPr>
      </p:pic>
      <p:grpSp>
        <p:nvGrpSpPr>
          <p:cNvPr id="516" name="Google Shape;516;p35"/>
          <p:cNvGrpSpPr/>
          <p:nvPr/>
        </p:nvGrpSpPr>
        <p:grpSpPr>
          <a:xfrm>
            <a:off x="6650271" y="352209"/>
            <a:ext cx="635280" cy="147600"/>
            <a:chOff x="2147366" y="4139382"/>
            <a:chExt cx="635280" cy="147600"/>
          </a:xfrm>
        </p:grpSpPr>
        <p:sp>
          <p:nvSpPr>
            <p:cNvPr id="517" name="Google Shape;517;p35"/>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18" name="Google Shape;518;p35"/>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19" name="Google Shape;519;p35"/>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520" name="Google Shape;520;p35"/>
          <p:cNvGrpSpPr/>
          <p:nvPr/>
        </p:nvGrpSpPr>
        <p:grpSpPr>
          <a:xfrm>
            <a:off x="780846" y="826284"/>
            <a:ext cx="635280" cy="147600"/>
            <a:chOff x="2147366" y="4139382"/>
            <a:chExt cx="635280" cy="147600"/>
          </a:xfrm>
        </p:grpSpPr>
        <p:sp>
          <p:nvSpPr>
            <p:cNvPr id="521" name="Google Shape;521;p35"/>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22" name="Google Shape;522;p35"/>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23" name="Google Shape;523;p35"/>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6"/>
          <p:cNvSpPr txBox="1"/>
          <p:nvPr>
            <p:ph idx="2" type="title"/>
          </p:nvPr>
        </p:nvSpPr>
        <p:spPr>
          <a:xfrm>
            <a:off x="715025" y="364775"/>
            <a:ext cx="107148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SOME FACTS ABOUT MY </a:t>
            </a:r>
            <a:r>
              <a:rPr lang="en" sz="6000">
                <a:solidFill>
                  <a:schemeClr val="accent2"/>
                </a:solidFill>
              </a:rPr>
              <a:t>CATS.</a:t>
            </a:r>
            <a:endParaRPr sz="6000">
              <a:solidFill>
                <a:schemeClr val="accent2"/>
              </a:solidFill>
            </a:endParaRPr>
          </a:p>
        </p:txBody>
      </p:sp>
      <p:sp>
        <p:nvSpPr>
          <p:cNvPr id="529" name="Google Shape;529;p36"/>
          <p:cNvSpPr txBox="1"/>
          <p:nvPr>
            <p:ph idx="5" type="body"/>
          </p:nvPr>
        </p:nvSpPr>
        <p:spPr>
          <a:xfrm>
            <a:off x="4598236" y="3695575"/>
            <a:ext cx="2948400" cy="925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Traveled by plane. </a:t>
            </a:r>
            <a:r>
              <a:rPr lang="en">
                <a:solidFill>
                  <a:schemeClr val="accent2"/>
                </a:solidFill>
              </a:rPr>
              <a:t>Twice!</a:t>
            </a:r>
            <a:endParaRPr>
              <a:solidFill>
                <a:schemeClr val="accent2"/>
              </a:solidFill>
            </a:endParaRPr>
          </a:p>
        </p:txBody>
      </p:sp>
      <p:sp>
        <p:nvSpPr>
          <p:cNvPr id="530" name="Google Shape;530;p36"/>
          <p:cNvSpPr txBox="1"/>
          <p:nvPr>
            <p:ph idx="6" type="body"/>
          </p:nvPr>
        </p:nvSpPr>
        <p:spPr>
          <a:xfrm>
            <a:off x="715025" y="4152775"/>
            <a:ext cx="2948400" cy="925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Of my cats are </a:t>
            </a:r>
            <a:r>
              <a:rPr lang="en">
                <a:solidFill>
                  <a:schemeClr val="accent1"/>
                </a:solidFill>
              </a:rPr>
              <a:t>adorable</a:t>
            </a:r>
            <a:r>
              <a:rPr lang="en"/>
              <a:t>.</a:t>
            </a:r>
            <a:endParaRPr/>
          </a:p>
        </p:txBody>
      </p:sp>
      <p:sp>
        <p:nvSpPr>
          <p:cNvPr id="531" name="Google Shape;531;p36"/>
          <p:cNvSpPr txBox="1"/>
          <p:nvPr>
            <p:ph type="title"/>
          </p:nvPr>
        </p:nvSpPr>
        <p:spPr>
          <a:xfrm>
            <a:off x="715025" y="2922350"/>
            <a:ext cx="2948400" cy="11886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a:t>100%</a:t>
            </a:r>
            <a:endParaRPr/>
          </a:p>
        </p:txBody>
      </p:sp>
      <p:sp>
        <p:nvSpPr>
          <p:cNvPr id="532" name="Google Shape;532;p36"/>
          <p:cNvSpPr txBox="1"/>
          <p:nvPr>
            <p:ph idx="3" type="title"/>
          </p:nvPr>
        </p:nvSpPr>
        <p:spPr>
          <a:xfrm>
            <a:off x="4598239" y="2465150"/>
            <a:ext cx="2948400" cy="11886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a:t>25%</a:t>
            </a:r>
            <a:endParaRPr/>
          </a:p>
        </p:txBody>
      </p:sp>
      <p:sp>
        <p:nvSpPr>
          <p:cNvPr id="533" name="Google Shape;533;p36"/>
          <p:cNvSpPr txBox="1"/>
          <p:nvPr>
            <p:ph idx="4" type="title"/>
          </p:nvPr>
        </p:nvSpPr>
        <p:spPr>
          <a:xfrm>
            <a:off x="8481454" y="2922350"/>
            <a:ext cx="2948400" cy="11886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a:t>75%</a:t>
            </a:r>
            <a:endParaRPr/>
          </a:p>
        </p:txBody>
      </p:sp>
      <p:sp>
        <p:nvSpPr>
          <p:cNvPr id="534" name="Google Shape;534;p36"/>
          <p:cNvSpPr txBox="1"/>
          <p:nvPr>
            <p:ph idx="1" type="body"/>
          </p:nvPr>
        </p:nvSpPr>
        <p:spPr>
          <a:xfrm>
            <a:off x="8481446" y="4163925"/>
            <a:ext cx="2948400" cy="925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Are </a:t>
            </a:r>
            <a:r>
              <a:rPr lang="en">
                <a:solidFill>
                  <a:schemeClr val="accent3"/>
                </a:solidFill>
              </a:rPr>
              <a:t>females</a:t>
            </a:r>
            <a:r>
              <a:rPr lang="en"/>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7"/>
          <p:cNvSpPr txBox="1"/>
          <p:nvPr>
            <p:ph type="title"/>
          </p:nvPr>
        </p:nvSpPr>
        <p:spPr>
          <a:xfrm>
            <a:off x="720400" y="364775"/>
            <a:ext cx="109119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LET’S REVIEW SOME </a:t>
            </a:r>
            <a:r>
              <a:rPr lang="en" sz="6000">
                <a:solidFill>
                  <a:schemeClr val="accent3"/>
                </a:solidFill>
              </a:rPr>
              <a:t>FACTS.</a:t>
            </a:r>
            <a:endParaRPr sz="6000">
              <a:solidFill>
                <a:schemeClr val="accent3"/>
              </a:solidFill>
            </a:endParaRPr>
          </a:p>
        </p:txBody>
      </p:sp>
      <p:sp>
        <p:nvSpPr>
          <p:cNvPr id="540" name="Google Shape;540;p37"/>
          <p:cNvSpPr txBox="1"/>
          <p:nvPr>
            <p:ph idx="1" type="subTitle"/>
          </p:nvPr>
        </p:nvSpPr>
        <p:spPr>
          <a:xfrm>
            <a:off x="1068150" y="2392200"/>
            <a:ext cx="30180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Elephants</a:t>
            </a:r>
            <a:endParaRPr/>
          </a:p>
        </p:txBody>
      </p:sp>
      <p:sp>
        <p:nvSpPr>
          <p:cNvPr id="541" name="Google Shape;541;p37"/>
          <p:cNvSpPr txBox="1"/>
          <p:nvPr>
            <p:ph idx="8" type="body"/>
          </p:nvPr>
        </p:nvSpPr>
        <p:spPr>
          <a:xfrm>
            <a:off x="8181360" y="4647200"/>
            <a:ext cx="30180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Koalas are even more lazy than cats.</a:t>
            </a:r>
            <a:endParaRPr/>
          </a:p>
        </p:txBody>
      </p:sp>
      <p:sp>
        <p:nvSpPr>
          <p:cNvPr id="542" name="Google Shape;542;p37"/>
          <p:cNvSpPr txBox="1"/>
          <p:nvPr>
            <p:ph idx="2" type="subTitle"/>
          </p:nvPr>
        </p:nvSpPr>
        <p:spPr>
          <a:xfrm>
            <a:off x="1068150" y="4248925"/>
            <a:ext cx="30180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Dogs</a:t>
            </a:r>
            <a:endParaRPr/>
          </a:p>
        </p:txBody>
      </p:sp>
      <p:sp>
        <p:nvSpPr>
          <p:cNvPr id="543" name="Google Shape;543;p37"/>
          <p:cNvSpPr txBox="1"/>
          <p:nvPr>
            <p:ph idx="13" type="body"/>
          </p:nvPr>
        </p:nvSpPr>
        <p:spPr>
          <a:xfrm>
            <a:off x="1068150" y="2818400"/>
            <a:ext cx="30180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Elephants can sense storms.</a:t>
            </a:r>
            <a:endParaRPr/>
          </a:p>
          <a:p>
            <a:pPr indent="0" lvl="0" marL="0" rtl="0" algn="l">
              <a:spcBef>
                <a:spcPts val="2100"/>
              </a:spcBef>
              <a:spcAft>
                <a:spcPts val="2100"/>
              </a:spcAft>
              <a:buNone/>
            </a:pPr>
            <a:r>
              <a:t/>
            </a:r>
            <a:endParaRPr/>
          </a:p>
        </p:txBody>
      </p:sp>
      <p:sp>
        <p:nvSpPr>
          <p:cNvPr id="544" name="Google Shape;544;p37"/>
          <p:cNvSpPr txBox="1"/>
          <p:nvPr>
            <p:ph idx="3" type="subTitle"/>
          </p:nvPr>
        </p:nvSpPr>
        <p:spPr>
          <a:xfrm>
            <a:off x="8181360" y="2401580"/>
            <a:ext cx="30180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Cats</a:t>
            </a:r>
            <a:endParaRPr/>
          </a:p>
        </p:txBody>
      </p:sp>
      <p:sp>
        <p:nvSpPr>
          <p:cNvPr id="545" name="Google Shape;545;p37"/>
          <p:cNvSpPr txBox="1"/>
          <p:nvPr>
            <p:ph idx="15" type="body"/>
          </p:nvPr>
        </p:nvSpPr>
        <p:spPr>
          <a:xfrm>
            <a:off x="1068150" y="4647200"/>
            <a:ext cx="30180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Dogs can smell your feelings.</a:t>
            </a:r>
            <a:endParaRPr/>
          </a:p>
        </p:txBody>
      </p:sp>
      <p:sp>
        <p:nvSpPr>
          <p:cNvPr id="546" name="Google Shape;546;p37"/>
          <p:cNvSpPr txBox="1"/>
          <p:nvPr>
            <p:ph idx="4" type="subTitle"/>
          </p:nvPr>
        </p:nvSpPr>
        <p:spPr>
          <a:xfrm>
            <a:off x="4643968" y="2409550"/>
            <a:ext cx="30180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Pandas</a:t>
            </a:r>
            <a:endParaRPr/>
          </a:p>
        </p:txBody>
      </p:sp>
      <p:sp>
        <p:nvSpPr>
          <p:cNvPr id="547" name="Google Shape;547;p37"/>
          <p:cNvSpPr txBox="1"/>
          <p:nvPr>
            <p:ph idx="5" type="subTitle"/>
          </p:nvPr>
        </p:nvSpPr>
        <p:spPr>
          <a:xfrm>
            <a:off x="4643968" y="4248925"/>
            <a:ext cx="30180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Kangaroos</a:t>
            </a:r>
            <a:endParaRPr/>
          </a:p>
        </p:txBody>
      </p:sp>
      <p:sp>
        <p:nvSpPr>
          <p:cNvPr id="548" name="Google Shape;548;p37"/>
          <p:cNvSpPr txBox="1"/>
          <p:nvPr>
            <p:ph idx="6" type="subTitle"/>
          </p:nvPr>
        </p:nvSpPr>
        <p:spPr>
          <a:xfrm>
            <a:off x="8181360" y="4230380"/>
            <a:ext cx="30180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Koalas</a:t>
            </a:r>
            <a:endParaRPr/>
          </a:p>
        </p:txBody>
      </p:sp>
      <p:sp>
        <p:nvSpPr>
          <p:cNvPr id="549" name="Google Shape;549;p37"/>
          <p:cNvSpPr txBox="1"/>
          <p:nvPr>
            <p:ph idx="7" type="body"/>
          </p:nvPr>
        </p:nvSpPr>
        <p:spPr>
          <a:xfrm>
            <a:off x="4643968" y="2818400"/>
            <a:ext cx="30180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Pandas don’t hibernate.</a:t>
            </a:r>
            <a:endParaRPr/>
          </a:p>
        </p:txBody>
      </p:sp>
      <p:sp>
        <p:nvSpPr>
          <p:cNvPr id="550" name="Google Shape;550;p37"/>
          <p:cNvSpPr txBox="1"/>
          <p:nvPr>
            <p:ph idx="9" type="body"/>
          </p:nvPr>
        </p:nvSpPr>
        <p:spPr>
          <a:xfrm>
            <a:off x="4643968" y="4647200"/>
            <a:ext cx="30180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en"/>
              <a:t>There are more kangaroos than humans in Australia.</a:t>
            </a:r>
            <a:endParaRPr/>
          </a:p>
          <a:p>
            <a:pPr indent="0" lvl="0" marL="0" rtl="0" algn="l">
              <a:spcBef>
                <a:spcPts val="2100"/>
              </a:spcBef>
              <a:spcAft>
                <a:spcPts val="2100"/>
              </a:spcAft>
              <a:buNone/>
            </a:pPr>
            <a:r>
              <a:t/>
            </a:r>
            <a:endParaRPr/>
          </a:p>
        </p:txBody>
      </p:sp>
      <p:sp>
        <p:nvSpPr>
          <p:cNvPr id="551" name="Google Shape;551;p37"/>
          <p:cNvSpPr txBox="1"/>
          <p:nvPr>
            <p:ph idx="14" type="body"/>
          </p:nvPr>
        </p:nvSpPr>
        <p:spPr>
          <a:xfrm>
            <a:off x="8181360" y="2818400"/>
            <a:ext cx="30180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Cats use their whiskers as feelers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38"/>
          <p:cNvSpPr txBox="1"/>
          <p:nvPr>
            <p:ph idx="1" type="subTitle"/>
          </p:nvPr>
        </p:nvSpPr>
        <p:spPr>
          <a:xfrm>
            <a:off x="1189052" y="3563475"/>
            <a:ext cx="26589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Erika V.</a:t>
            </a:r>
            <a:endParaRPr/>
          </a:p>
        </p:txBody>
      </p:sp>
      <p:sp>
        <p:nvSpPr>
          <p:cNvPr id="557" name="Google Shape;557;p38"/>
          <p:cNvSpPr txBox="1"/>
          <p:nvPr>
            <p:ph idx="2" type="subTitle"/>
          </p:nvPr>
        </p:nvSpPr>
        <p:spPr>
          <a:xfrm>
            <a:off x="4713302" y="3563475"/>
            <a:ext cx="26589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John S.</a:t>
            </a:r>
            <a:endParaRPr/>
          </a:p>
        </p:txBody>
      </p:sp>
      <p:sp>
        <p:nvSpPr>
          <p:cNvPr id="558" name="Google Shape;558;p38"/>
          <p:cNvSpPr txBox="1"/>
          <p:nvPr>
            <p:ph idx="3" type="subTitle"/>
          </p:nvPr>
        </p:nvSpPr>
        <p:spPr>
          <a:xfrm>
            <a:off x="8237552" y="3563475"/>
            <a:ext cx="26586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Marie M.</a:t>
            </a:r>
            <a:endParaRPr/>
          </a:p>
        </p:txBody>
      </p:sp>
      <p:sp>
        <p:nvSpPr>
          <p:cNvPr id="559" name="Google Shape;559;p38"/>
          <p:cNvSpPr txBox="1"/>
          <p:nvPr>
            <p:ph idx="4" type="body"/>
          </p:nvPr>
        </p:nvSpPr>
        <p:spPr>
          <a:xfrm>
            <a:off x="1189050" y="4001425"/>
            <a:ext cx="2658900" cy="92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 Aenean commodo ligula eget dolor.</a:t>
            </a:r>
            <a:endParaRPr/>
          </a:p>
        </p:txBody>
      </p:sp>
      <p:sp>
        <p:nvSpPr>
          <p:cNvPr id="560" name="Google Shape;560;p38"/>
          <p:cNvSpPr txBox="1"/>
          <p:nvPr>
            <p:ph idx="5" type="body"/>
          </p:nvPr>
        </p:nvSpPr>
        <p:spPr>
          <a:xfrm>
            <a:off x="4713300" y="3989996"/>
            <a:ext cx="26589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 Aenean commodo ligula eget dolor.</a:t>
            </a:r>
            <a:endParaRPr/>
          </a:p>
        </p:txBody>
      </p:sp>
      <p:sp>
        <p:nvSpPr>
          <p:cNvPr id="561" name="Google Shape;561;p38"/>
          <p:cNvSpPr txBox="1"/>
          <p:nvPr>
            <p:ph idx="6" type="body"/>
          </p:nvPr>
        </p:nvSpPr>
        <p:spPr>
          <a:xfrm>
            <a:off x="8237550" y="3976767"/>
            <a:ext cx="26589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 Aenean commodo ligula eget dolor.</a:t>
            </a:r>
            <a:endParaRPr/>
          </a:p>
        </p:txBody>
      </p:sp>
      <p:pic>
        <p:nvPicPr>
          <p:cNvPr id="562" name="Google Shape;562;p38"/>
          <p:cNvPicPr preferRelativeResize="0"/>
          <p:nvPr/>
        </p:nvPicPr>
        <p:blipFill rotWithShape="1">
          <a:blip r:embed="rId3">
            <a:alphaModFix/>
          </a:blip>
          <a:srcRect b="61743" l="33004" r="25212" t="8689"/>
          <a:stretch/>
        </p:blipFill>
        <p:spPr>
          <a:xfrm>
            <a:off x="1800302" y="1890732"/>
            <a:ext cx="1389900" cy="1389900"/>
          </a:xfrm>
          <a:prstGeom prst="rect">
            <a:avLst/>
          </a:prstGeom>
          <a:noFill/>
          <a:ln>
            <a:noFill/>
          </a:ln>
        </p:spPr>
      </p:pic>
      <p:pic>
        <p:nvPicPr>
          <p:cNvPr id="563" name="Google Shape;563;p38"/>
          <p:cNvPicPr preferRelativeResize="0"/>
          <p:nvPr/>
        </p:nvPicPr>
        <p:blipFill rotWithShape="1">
          <a:blip r:embed="rId4">
            <a:alphaModFix/>
          </a:blip>
          <a:srcRect b="14540" l="32897" r="25727" t="19488"/>
          <a:stretch/>
        </p:blipFill>
        <p:spPr>
          <a:xfrm>
            <a:off x="5347800" y="1890713"/>
            <a:ext cx="1389900" cy="1389900"/>
          </a:xfrm>
          <a:prstGeom prst="rect">
            <a:avLst/>
          </a:prstGeom>
          <a:noFill/>
          <a:ln>
            <a:noFill/>
          </a:ln>
        </p:spPr>
      </p:pic>
      <p:pic>
        <p:nvPicPr>
          <p:cNvPr id="564" name="Google Shape;564;p38"/>
          <p:cNvPicPr preferRelativeResize="0"/>
          <p:nvPr/>
        </p:nvPicPr>
        <p:blipFill rotWithShape="1">
          <a:blip r:embed="rId5">
            <a:alphaModFix/>
          </a:blip>
          <a:srcRect b="50920" l="24173" r="0" t="0"/>
          <a:stretch/>
        </p:blipFill>
        <p:spPr>
          <a:xfrm>
            <a:off x="8895302" y="1890727"/>
            <a:ext cx="1389900" cy="1389900"/>
          </a:xfrm>
          <a:prstGeom prst="rect">
            <a:avLst/>
          </a:prstGeom>
          <a:noFill/>
          <a:ln>
            <a:noFill/>
          </a:ln>
        </p:spPr>
      </p:pic>
      <p:sp>
        <p:nvSpPr>
          <p:cNvPr id="565" name="Google Shape;565;p38"/>
          <p:cNvSpPr txBox="1"/>
          <p:nvPr>
            <p:ph type="title"/>
          </p:nvPr>
        </p:nvSpPr>
        <p:spPr>
          <a:xfrm>
            <a:off x="1189050" y="364775"/>
            <a:ext cx="97074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THIS IS OUR </a:t>
            </a:r>
            <a:r>
              <a:rPr lang="en" sz="6000">
                <a:solidFill>
                  <a:schemeClr val="accent1"/>
                </a:solidFill>
              </a:rPr>
              <a:t>TEAM</a:t>
            </a:r>
            <a:endParaRPr sz="6000">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39"/>
          <p:cNvSpPr txBox="1"/>
          <p:nvPr>
            <p:ph type="title"/>
          </p:nvPr>
        </p:nvSpPr>
        <p:spPr>
          <a:xfrm>
            <a:off x="568000" y="593375"/>
            <a:ext cx="103521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THIS IS AN EDITABLE </a:t>
            </a:r>
            <a:r>
              <a:rPr lang="en" sz="6000">
                <a:solidFill>
                  <a:schemeClr val="accent2"/>
                </a:solidFill>
              </a:rPr>
              <a:t>WORLD MAP</a:t>
            </a:r>
            <a:endParaRPr sz="6000">
              <a:solidFill>
                <a:schemeClr val="accent2"/>
              </a:solidFill>
            </a:endParaRPr>
          </a:p>
        </p:txBody>
      </p:sp>
      <p:sp>
        <p:nvSpPr>
          <p:cNvPr id="571" name="Google Shape;571;p39"/>
          <p:cNvSpPr txBox="1"/>
          <p:nvPr>
            <p:ph idx="1" type="subTitle"/>
          </p:nvPr>
        </p:nvSpPr>
        <p:spPr>
          <a:xfrm>
            <a:off x="8454700" y="2415775"/>
            <a:ext cx="32310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Showcase places</a:t>
            </a:r>
            <a:endParaRPr/>
          </a:p>
        </p:txBody>
      </p:sp>
      <p:sp>
        <p:nvSpPr>
          <p:cNvPr id="572" name="Google Shape;572;p39"/>
          <p:cNvSpPr txBox="1"/>
          <p:nvPr>
            <p:ph idx="2" type="subTitle"/>
          </p:nvPr>
        </p:nvSpPr>
        <p:spPr>
          <a:xfrm>
            <a:off x="8454700" y="4636157"/>
            <a:ext cx="32310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100% Editable</a:t>
            </a:r>
            <a:endParaRPr/>
          </a:p>
        </p:txBody>
      </p:sp>
      <p:grpSp>
        <p:nvGrpSpPr>
          <p:cNvPr id="573" name="Google Shape;573;p39"/>
          <p:cNvGrpSpPr/>
          <p:nvPr/>
        </p:nvGrpSpPr>
        <p:grpSpPr>
          <a:xfrm>
            <a:off x="95072" y="1992388"/>
            <a:ext cx="7944879" cy="3615709"/>
            <a:chOff x="275475" y="1342375"/>
            <a:chExt cx="7012250" cy="3021400"/>
          </a:xfrm>
        </p:grpSpPr>
        <p:sp>
          <p:nvSpPr>
            <p:cNvPr id="574" name="Google Shape;574;p39"/>
            <p:cNvSpPr/>
            <p:nvPr/>
          </p:nvSpPr>
          <p:spPr>
            <a:xfrm>
              <a:off x="4871175" y="2237375"/>
              <a:ext cx="257375" cy="209425"/>
            </a:xfrm>
            <a:custGeom>
              <a:rect b="b" l="l" r="r" t="t"/>
              <a:pathLst>
                <a:path extrusionOk="0" h="8377" w="10295">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75" name="Google Shape;575;p39"/>
            <p:cNvSpPr/>
            <p:nvPr/>
          </p:nvSpPr>
          <p:spPr>
            <a:xfrm>
              <a:off x="3951650" y="3212825"/>
              <a:ext cx="249075" cy="306150"/>
            </a:xfrm>
            <a:custGeom>
              <a:rect b="b" l="l" r="r" t="t"/>
              <a:pathLst>
                <a:path extrusionOk="0" h="12246" w="9963">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76" name="Google Shape;576;p39"/>
            <p:cNvSpPr/>
            <p:nvPr/>
          </p:nvSpPr>
          <p:spPr>
            <a:xfrm>
              <a:off x="4073750" y="2143225"/>
              <a:ext cx="34275" cy="68200"/>
            </a:xfrm>
            <a:custGeom>
              <a:rect b="b" l="l" r="r" t="t"/>
              <a:pathLst>
                <a:path extrusionOk="0" h="2728" w="1371">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77" name="Google Shape;577;p39"/>
            <p:cNvSpPr/>
            <p:nvPr/>
          </p:nvSpPr>
          <p:spPr>
            <a:xfrm>
              <a:off x="4728800" y="2520950"/>
              <a:ext cx="92750" cy="80775"/>
            </a:xfrm>
            <a:custGeom>
              <a:rect b="b" l="l" r="r" t="t"/>
              <a:pathLst>
                <a:path extrusionOk="0" h="3231" w="371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78" name="Google Shape;578;p39"/>
            <p:cNvSpPr/>
            <p:nvPr/>
          </p:nvSpPr>
          <p:spPr>
            <a:xfrm>
              <a:off x="2369900" y="3607675"/>
              <a:ext cx="310150" cy="748675"/>
            </a:xfrm>
            <a:custGeom>
              <a:rect b="b" l="l" r="r" t="t"/>
              <a:pathLst>
                <a:path extrusionOk="0" h="29947" w="12406">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79" name="Google Shape;579;p39"/>
            <p:cNvSpPr/>
            <p:nvPr/>
          </p:nvSpPr>
          <p:spPr>
            <a:xfrm>
              <a:off x="4521975" y="2175175"/>
              <a:ext cx="63650" cy="56500"/>
            </a:xfrm>
            <a:custGeom>
              <a:rect b="b" l="l" r="r" t="t"/>
              <a:pathLst>
                <a:path extrusionOk="0" h="2260" w="2546">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80" name="Google Shape;580;p39"/>
            <p:cNvSpPr/>
            <p:nvPr/>
          </p:nvSpPr>
          <p:spPr>
            <a:xfrm>
              <a:off x="5901700" y="3354050"/>
              <a:ext cx="798875" cy="747525"/>
            </a:xfrm>
            <a:custGeom>
              <a:rect b="b" l="l" r="r" t="t"/>
              <a:pathLst>
                <a:path extrusionOk="0" h="29901" w="31955">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81" name="Google Shape;581;p39"/>
            <p:cNvSpPr/>
            <p:nvPr/>
          </p:nvSpPr>
          <p:spPr>
            <a:xfrm>
              <a:off x="3889450" y="2003125"/>
              <a:ext cx="130975" cy="57950"/>
            </a:xfrm>
            <a:custGeom>
              <a:rect b="b" l="l" r="r" t="t"/>
              <a:pathLst>
                <a:path extrusionOk="0" h="2318" w="5239">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82" name="Google Shape;582;p39"/>
            <p:cNvSpPr/>
            <p:nvPr/>
          </p:nvSpPr>
          <p:spPr>
            <a:xfrm>
              <a:off x="4546500" y="2161475"/>
              <a:ext cx="104725" cy="81050"/>
            </a:xfrm>
            <a:custGeom>
              <a:rect b="b" l="l" r="r" t="t"/>
              <a:pathLst>
                <a:path extrusionOk="0" h="3242" w="4189">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83" name="Google Shape;583;p39"/>
            <p:cNvSpPr/>
            <p:nvPr/>
          </p:nvSpPr>
          <p:spPr>
            <a:xfrm>
              <a:off x="4302575" y="3165450"/>
              <a:ext cx="34825" cy="48250"/>
            </a:xfrm>
            <a:custGeom>
              <a:rect b="b" l="l" r="r" t="t"/>
              <a:pathLst>
                <a:path extrusionOk="0" h="1930" w="1393">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84" name="Google Shape;584;p39"/>
            <p:cNvSpPr/>
            <p:nvPr/>
          </p:nvSpPr>
          <p:spPr>
            <a:xfrm>
              <a:off x="3764775" y="1949775"/>
              <a:ext cx="63350" cy="42825"/>
            </a:xfrm>
            <a:custGeom>
              <a:rect b="b" l="l" r="r" t="t"/>
              <a:pathLst>
                <a:path extrusionOk="0" h="1713" w="2534">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85" name="Google Shape;585;p39"/>
            <p:cNvSpPr/>
            <p:nvPr/>
          </p:nvSpPr>
          <p:spPr>
            <a:xfrm>
              <a:off x="3736525" y="2834500"/>
              <a:ext cx="60500" cy="138400"/>
            </a:xfrm>
            <a:custGeom>
              <a:rect b="b" l="l" r="r" t="t"/>
              <a:pathLst>
                <a:path extrusionOk="0" h="5536" w="242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86" name="Google Shape;586;p39"/>
            <p:cNvSpPr/>
            <p:nvPr/>
          </p:nvSpPr>
          <p:spPr>
            <a:xfrm>
              <a:off x="3612125" y="2769175"/>
              <a:ext cx="152375" cy="124975"/>
            </a:xfrm>
            <a:custGeom>
              <a:rect b="b" l="l" r="r" t="t"/>
              <a:pathLst>
                <a:path extrusionOk="0" h="4999" w="6095">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87" name="Google Shape;587;p39"/>
            <p:cNvSpPr/>
            <p:nvPr/>
          </p:nvSpPr>
          <p:spPr>
            <a:xfrm>
              <a:off x="5438375" y="2512125"/>
              <a:ext cx="102725" cy="130975"/>
            </a:xfrm>
            <a:custGeom>
              <a:rect b="b" l="l" r="r" t="t"/>
              <a:pathLst>
                <a:path extrusionOk="0" h="5239" w="4109">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88" name="Google Shape;588;p39"/>
            <p:cNvSpPr/>
            <p:nvPr/>
          </p:nvSpPr>
          <p:spPr>
            <a:xfrm>
              <a:off x="4126250" y="2109550"/>
              <a:ext cx="111850" cy="65925"/>
            </a:xfrm>
            <a:custGeom>
              <a:rect b="b" l="l" r="r" t="t"/>
              <a:pathLst>
                <a:path extrusionOk="0" h="2637" w="4474">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89" name="Google Shape;589;p39"/>
            <p:cNvSpPr/>
            <p:nvPr/>
          </p:nvSpPr>
          <p:spPr>
            <a:xfrm>
              <a:off x="4004425" y="2087575"/>
              <a:ext cx="71075" cy="56800"/>
            </a:xfrm>
            <a:custGeom>
              <a:rect b="b" l="l" r="r" t="t"/>
              <a:pathLst>
                <a:path extrusionOk="0" h="2272" w="2843">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90" name="Google Shape;590;p39"/>
            <p:cNvSpPr/>
            <p:nvPr/>
          </p:nvSpPr>
          <p:spPr>
            <a:xfrm>
              <a:off x="4117700" y="1848775"/>
              <a:ext cx="158350" cy="104450"/>
            </a:xfrm>
            <a:custGeom>
              <a:rect b="b" l="l" r="r" t="t"/>
              <a:pathLst>
                <a:path extrusionOk="0" h="4178" w="6334">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91" name="Google Shape;591;p39"/>
            <p:cNvSpPr/>
            <p:nvPr/>
          </p:nvSpPr>
          <p:spPr>
            <a:xfrm>
              <a:off x="1953075" y="2692425"/>
              <a:ext cx="29125" cy="59375"/>
            </a:xfrm>
            <a:custGeom>
              <a:rect b="b" l="l" r="r" t="t"/>
              <a:pathLst>
                <a:path extrusionOk="0" h="2375" w="1165">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92" name="Google Shape;592;p39"/>
            <p:cNvSpPr/>
            <p:nvPr/>
          </p:nvSpPr>
          <p:spPr>
            <a:xfrm>
              <a:off x="2335100" y="3333800"/>
              <a:ext cx="250800" cy="297300"/>
            </a:xfrm>
            <a:custGeom>
              <a:rect b="b" l="l" r="r" t="t"/>
              <a:pathLst>
                <a:path extrusionOk="0" h="11892" w="10032">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93" name="Google Shape;593;p39"/>
            <p:cNvSpPr/>
            <p:nvPr/>
          </p:nvSpPr>
          <p:spPr>
            <a:xfrm>
              <a:off x="2242375" y="2993125"/>
              <a:ext cx="784625" cy="885325"/>
            </a:xfrm>
            <a:custGeom>
              <a:rect b="b" l="l" r="r" t="t"/>
              <a:pathLst>
                <a:path extrusionOk="0" h="35413" w="31385">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94" name="Google Shape;594;p39"/>
            <p:cNvSpPr/>
            <p:nvPr/>
          </p:nvSpPr>
          <p:spPr>
            <a:xfrm>
              <a:off x="6007825" y="2988575"/>
              <a:ext cx="23725" cy="32825"/>
            </a:xfrm>
            <a:custGeom>
              <a:rect b="b" l="l" r="r" t="t"/>
              <a:pathLst>
                <a:path extrusionOk="0" h="1313" w="949">
                  <a:moveTo>
                    <a:pt x="1" y="845"/>
                  </a:moveTo>
                  <a:lnTo>
                    <a:pt x="377" y="1313"/>
                  </a:lnTo>
                  <a:lnTo>
                    <a:pt x="537" y="993"/>
                  </a:lnTo>
                  <a:lnTo>
                    <a:pt x="925" y="1027"/>
                  </a:lnTo>
                  <a:lnTo>
                    <a:pt x="937" y="434"/>
                  </a:lnTo>
                  <a:lnTo>
                    <a:pt x="948" y="0"/>
                  </a:lnTo>
                  <a:lnTo>
                    <a:pt x="298" y="49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95" name="Google Shape;595;p39"/>
            <p:cNvSpPr/>
            <p:nvPr/>
          </p:nvSpPr>
          <p:spPr>
            <a:xfrm>
              <a:off x="5443775" y="2469900"/>
              <a:ext cx="64800" cy="36250"/>
            </a:xfrm>
            <a:custGeom>
              <a:rect b="b" l="l" r="r" t="t"/>
              <a:pathLst>
                <a:path extrusionOk="0" h="1450" w="2592">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96" name="Google Shape;596;p39"/>
            <p:cNvSpPr/>
            <p:nvPr/>
          </p:nvSpPr>
          <p:spPr>
            <a:xfrm>
              <a:off x="4109700" y="3512675"/>
              <a:ext cx="189175" cy="208300"/>
            </a:xfrm>
            <a:custGeom>
              <a:rect b="b" l="l" r="r" t="t"/>
              <a:pathLst>
                <a:path extrusionOk="0" h="8332" w="7567">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97" name="Google Shape;597;p39"/>
            <p:cNvSpPr/>
            <p:nvPr/>
          </p:nvSpPr>
          <p:spPr>
            <a:xfrm>
              <a:off x="4010425" y="2859325"/>
              <a:ext cx="258775" cy="201175"/>
            </a:xfrm>
            <a:custGeom>
              <a:rect b="b" l="l" r="r" t="t"/>
              <a:pathLst>
                <a:path extrusionOk="0" h="8047" w="10351">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98" name="Google Shape;598;p39"/>
            <p:cNvSpPr/>
            <p:nvPr/>
          </p:nvSpPr>
          <p:spPr>
            <a:xfrm>
              <a:off x="1465200" y="1347225"/>
              <a:ext cx="1519000" cy="811125"/>
            </a:xfrm>
            <a:custGeom>
              <a:rect b="b" l="l" r="r" t="t"/>
              <a:pathLst>
                <a:path extrusionOk="0" h="32445" w="6076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99" name="Google Shape;599;p39"/>
            <p:cNvSpPr/>
            <p:nvPr/>
          </p:nvSpPr>
          <p:spPr>
            <a:xfrm>
              <a:off x="3828675" y="2029950"/>
              <a:ext cx="78200" cy="45675"/>
            </a:xfrm>
            <a:custGeom>
              <a:rect b="b" l="l" r="r" t="t"/>
              <a:pathLst>
                <a:path extrusionOk="0" h="1827" w="3128">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00" name="Google Shape;600;p39"/>
            <p:cNvSpPr/>
            <p:nvPr/>
          </p:nvSpPr>
          <p:spPr>
            <a:xfrm>
              <a:off x="2331975" y="3510975"/>
              <a:ext cx="267625" cy="852800"/>
            </a:xfrm>
            <a:custGeom>
              <a:rect b="b" l="l" r="r" t="t"/>
              <a:pathLst>
                <a:path extrusionOk="0" h="34112" w="10705">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01" name="Google Shape;601;p39"/>
            <p:cNvSpPr/>
            <p:nvPr/>
          </p:nvSpPr>
          <p:spPr>
            <a:xfrm>
              <a:off x="5085725" y="1906425"/>
              <a:ext cx="1024275" cy="792875"/>
            </a:xfrm>
            <a:custGeom>
              <a:rect b="b" l="l" r="r" t="t"/>
              <a:pathLst>
                <a:path extrusionOk="0" h="31715" w="40971">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02" name="Google Shape;602;p39"/>
            <p:cNvSpPr/>
            <p:nvPr/>
          </p:nvSpPr>
          <p:spPr>
            <a:xfrm>
              <a:off x="3549350" y="2873300"/>
              <a:ext cx="120725" cy="140400"/>
            </a:xfrm>
            <a:custGeom>
              <a:rect b="b" l="l" r="r" t="t"/>
              <a:pathLst>
                <a:path extrusionOk="0" h="5616" w="4829">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03" name="Google Shape;603;p39"/>
            <p:cNvSpPr/>
            <p:nvPr/>
          </p:nvSpPr>
          <p:spPr>
            <a:xfrm>
              <a:off x="3891450" y="2820250"/>
              <a:ext cx="150950" cy="252800"/>
            </a:xfrm>
            <a:custGeom>
              <a:rect b="b" l="l" r="r" t="t"/>
              <a:pathLst>
                <a:path extrusionOk="0" h="10112" w="6038">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04" name="Google Shape;604;p39"/>
            <p:cNvSpPr/>
            <p:nvPr/>
          </p:nvSpPr>
          <p:spPr>
            <a:xfrm>
              <a:off x="3965050" y="2992850"/>
              <a:ext cx="381200" cy="420000"/>
            </a:xfrm>
            <a:custGeom>
              <a:rect b="b" l="l" r="r" t="t"/>
              <a:pathLst>
                <a:path extrusionOk="0" h="16800" w="15248">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05" name="Google Shape;605;p39"/>
            <p:cNvSpPr/>
            <p:nvPr/>
          </p:nvSpPr>
          <p:spPr>
            <a:xfrm>
              <a:off x="3943375" y="3027375"/>
              <a:ext cx="147525" cy="198875"/>
            </a:xfrm>
            <a:custGeom>
              <a:rect b="b" l="l" r="r" t="t"/>
              <a:pathLst>
                <a:path extrusionOk="0" h="7955" w="5901">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06" name="Google Shape;606;p39"/>
            <p:cNvSpPr/>
            <p:nvPr/>
          </p:nvSpPr>
          <p:spPr>
            <a:xfrm>
              <a:off x="2138250" y="2829950"/>
              <a:ext cx="242825" cy="379750"/>
            </a:xfrm>
            <a:custGeom>
              <a:rect b="b" l="l" r="r" t="t"/>
              <a:pathLst>
                <a:path extrusionOk="0" h="15190" w="9713">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07" name="Google Shape;607;p39"/>
            <p:cNvSpPr/>
            <p:nvPr/>
          </p:nvSpPr>
          <p:spPr>
            <a:xfrm>
              <a:off x="2008150" y="2857625"/>
              <a:ext cx="65650" cy="67625"/>
            </a:xfrm>
            <a:custGeom>
              <a:rect b="b" l="l" r="r" t="t"/>
              <a:pathLst>
                <a:path extrusionOk="0" h="2705" w="2626">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08" name="Google Shape;608;p39"/>
            <p:cNvSpPr/>
            <p:nvPr/>
          </p:nvSpPr>
          <p:spPr>
            <a:xfrm>
              <a:off x="2054075" y="2586000"/>
              <a:ext cx="207450" cy="75650"/>
            </a:xfrm>
            <a:custGeom>
              <a:rect b="b" l="l" r="r" t="t"/>
              <a:pathLst>
                <a:path extrusionOk="0" h="3026" w="8298">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09" name="Google Shape;609;p39"/>
            <p:cNvSpPr/>
            <p:nvPr/>
          </p:nvSpPr>
          <p:spPr>
            <a:xfrm>
              <a:off x="3933950" y="1957475"/>
              <a:ext cx="116425" cy="56525"/>
            </a:xfrm>
            <a:custGeom>
              <a:rect b="b" l="l" r="r" t="t"/>
              <a:pathLst>
                <a:path extrusionOk="0" h="2261" w="4657">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10" name="Google Shape;610;p39"/>
            <p:cNvSpPr/>
            <p:nvPr/>
          </p:nvSpPr>
          <p:spPr>
            <a:xfrm>
              <a:off x="3824100" y="1873900"/>
              <a:ext cx="156675" cy="167775"/>
            </a:xfrm>
            <a:custGeom>
              <a:rect b="b" l="l" r="r" t="t"/>
              <a:pathLst>
                <a:path extrusionOk="0" h="6711" w="6267">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11" name="Google Shape;611;p39"/>
            <p:cNvSpPr/>
            <p:nvPr/>
          </p:nvSpPr>
          <p:spPr>
            <a:xfrm>
              <a:off x="4551075" y="2824225"/>
              <a:ext cx="32550" cy="39975"/>
            </a:xfrm>
            <a:custGeom>
              <a:rect b="b" l="l" r="r" t="t"/>
              <a:pathLst>
                <a:path extrusionOk="0" h="1599" w="1302">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12" name="Google Shape;612;p39"/>
            <p:cNvSpPr/>
            <p:nvPr/>
          </p:nvSpPr>
          <p:spPr>
            <a:xfrm>
              <a:off x="3855200" y="1815675"/>
              <a:ext cx="77350" cy="62225"/>
            </a:xfrm>
            <a:custGeom>
              <a:rect b="b" l="l" r="r" t="t"/>
              <a:pathLst>
                <a:path extrusionOk="0" h="2489" w="3094">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13" name="Google Shape;613;p39"/>
            <p:cNvSpPr/>
            <p:nvPr/>
          </p:nvSpPr>
          <p:spPr>
            <a:xfrm>
              <a:off x="2301725" y="2660750"/>
              <a:ext cx="71625" cy="52250"/>
            </a:xfrm>
            <a:custGeom>
              <a:rect b="b" l="l" r="r" t="t"/>
              <a:pathLst>
                <a:path extrusionOk="0" h="2090" w="2865">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14" name="Google Shape;614;p39"/>
            <p:cNvSpPr/>
            <p:nvPr/>
          </p:nvSpPr>
          <p:spPr>
            <a:xfrm>
              <a:off x="3553075" y="2269025"/>
              <a:ext cx="402875" cy="410600"/>
            </a:xfrm>
            <a:custGeom>
              <a:rect b="b" l="l" r="r" t="t"/>
              <a:pathLst>
                <a:path extrusionOk="0" h="16424" w="16115">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15" name="Google Shape;615;p39"/>
            <p:cNvSpPr/>
            <p:nvPr/>
          </p:nvSpPr>
          <p:spPr>
            <a:xfrm>
              <a:off x="2098875" y="3081000"/>
              <a:ext cx="114725" cy="143550"/>
            </a:xfrm>
            <a:custGeom>
              <a:rect b="b" l="l" r="r" t="t"/>
              <a:pathLst>
                <a:path extrusionOk="0" h="5742" w="4589">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16" name="Google Shape;616;p39"/>
            <p:cNvSpPr/>
            <p:nvPr/>
          </p:nvSpPr>
          <p:spPr>
            <a:xfrm>
              <a:off x="4196425" y="2395425"/>
              <a:ext cx="248250" cy="217700"/>
            </a:xfrm>
            <a:custGeom>
              <a:rect b="b" l="l" r="r" t="t"/>
              <a:pathLst>
                <a:path extrusionOk="0" h="8708" w="993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17" name="Google Shape;617;p39"/>
            <p:cNvSpPr/>
            <p:nvPr/>
          </p:nvSpPr>
          <p:spPr>
            <a:xfrm>
              <a:off x="4442375" y="2703850"/>
              <a:ext cx="136400" cy="125550"/>
            </a:xfrm>
            <a:custGeom>
              <a:rect b="b" l="l" r="r" t="t"/>
              <a:pathLst>
                <a:path extrusionOk="0" h="5022" w="5456">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18" name="Google Shape;618;p39"/>
            <p:cNvSpPr/>
            <p:nvPr/>
          </p:nvSpPr>
          <p:spPr>
            <a:xfrm>
              <a:off x="4098000" y="1776025"/>
              <a:ext cx="76500" cy="44825"/>
            </a:xfrm>
            <a:custGeom>
              <a:rect b="b" l="l" r="r" t="t"/>
              <a:pathLst>
                <a:path extrusionOk="0" h="1793" w="306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19" name="Google Shape;619;p39"/>
            <p:cNvSpPr/>
            <p:nvPr/>
          </p:nvSpPr>
          <p:spPr>
            <a:xfrm>
              <a:off x="4380175" y="2772875"/>
              <a:ext cx="296175" cy="261650"/>
            </a:xfrm>
            <a:custGeom>
              <a:rect b="b" l="l" r="r" t="t"/>
              <a:pathLst>
                <a:path extrusionOk="0" h="10466" w="11847">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20" name="Google Shape;620;p39"/>
            <p:cNvSpPr/>
            <p:nvPr/>
          </p:nvSpPr>
          <p:spPr>
            <a:xfrm>
              <a:off x="4022100" y="1565475"/>
              <a:ext cx="189775" cy="205450"/>
            </a:xfrm>
            <a:custGeom>
              <a:rect b="b" l="l" r="r" t="t"/>
              <a:pathLst>
                <a:path extrusionOk="0" h="8218" w="7591">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21" name="Google Shape;621;p39"/>
            <p:cNvSpPr/>
            <p:nvPr/>
          </p:nvSpPr>
          <p:spPr>
            <a:xfrm>
              <a:off x="7224100" y="3476725"/>
              <a:ext cx="63625" cy="50250"/>
            </a:xfrm>
            <a:custGeom>
              <a:rect b="b" l="l" r="r" t="t"/>
              <a:pathLst>
                <a:path extrusionOk="0" h="2010" w="2545">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22" name="Google Shape;622;p39"/>
            <p:cNvSpPr/>
            <p:nvPr/>
          </p:nvSpPr>
          <p:spPr>
            <a:xfrm>
              <a:off x="3897425" y="3059625"/>
              <a:ext cx="113300" cy="142950"/>
            </a:xfrm>
            <a:custGeom>
              <a:rect b="b" l="l" r="r" t="t"/>
              <a:pathLst>
                <a:path extrusionOk="0" h="5718" w="4532">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23" name="Google Shape;623;p39"/>
            <p:cNvSpPr/>
            <p:nvPr/>
          </p:nvSpPr>
          <p:spPr>
            <a:xfrm>
              <a:off x="3593575" y="1796275"/>
              <a:ext cx="156375" cy="186625"/>
            </a:xfrm>
            <a:custGeom>
              <a:rect b="b" l="l" r="r" t="t"/>
              <a:pathLst>
                <a:path extrusionOk="0" h="7465" w="6255">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24" name="Google Shape;624;p39"/>
            <p:cNvSpPr/>
            <p:nvPr/>
          </p:nvSpPr>
          <p:spPr>
            <a:xfrm>
              <a:off x="4445800" y="2124375"/>
              <a:ext cx="131825" cy="54825"/>
            </a:xfrm>
            <a:custGeom>
              <a:rect b="b" l="l" r="r" t="t"/>
              <a:pathLst>
                <a:path extrusionOk="0" h="2193" w="5273">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25" name="Google Shape;625;p39"/>
            <p:cNvSpPr/>
            <p:nvPr/>
          </p:nvSpPr>
          <p:spPr>
            <a:xfrm>
              <a:off x="3656350" y="2860475"/>
              <a:ext cx="85900" cy="144950"/>
            </a:xfrm>
            <a:custGeom>
              <a:rect b="b" l="l" r="r" t="t"/>
              <a:pathLst>
                <a:path extrusionOk="0" h="5798" w="3436">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26" name="Google Shape;626;p39"/>
            <p:cNvSpPr/>
            <p:nvPr/>
          </p:nvSpPr>
          <p:spPr>
            <a:xfrm>
              <a:off x="3419550" y="2826525"/>
              <a:ext cx="145250" cy="119850"/>
            </a:xfrm>
            <a:custGeom>
              <a:rect b="b" l="l" r="r" t="t"/>
              <a:pathLst>
                <a:path extrusionOk="0" h="4794" w="581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27" name="Google Shape;627;p39"/>
            <p:cNvSpPr/>
            <p:nvPr/>
          </p:nvSpPr>
          <p:spPr>
            <a:xfrm>
              <a:off x="3386450" y="2797425"/>
              <a:ext cx="59650" cy="16850"/>
            </a:xfrm>
            <a:custGeom>
              <a:rect b="b" l="l" r="r" t="t"/>
              <a:pathLst>
                <a:path extrusionOk="0" h="674" w="2386">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28" name="Google Shape;628;p39"/>
            <p:cNvSpPr/>
            <p:nvPr/>
          </p:nvSpPr>
          <p:spPr>
            <a:xfrm>
              <a:off x="3389300" y="2825675"/>
              <a:ext cx="59375" cy="35950"/>
            </a:xfrm>
            <a:custGeom>
              <a:rect b="b" l="l" r="r" t="t"/>
              <a:pathLst>
                <a:path extrusionOk="0" h="1438" w="2375">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29" name="Google Shape;629;p39"/>
            <p:cNvSpPr/>
            <p:nvPr/>
          </p:nvSpPr>
          <p:spPr>
            <a:xfrm>
              <a:off x="3907700" y="3060175"/>
              <a:ext cx="39675" cy="28850"/>
            </a:xfrm>
            <a:custGeom>
              <a:rect b="b" l="l" r="r" t="t"/>
              <a:pathLst>
                <a:path extrusionOk="0" h="1154" w="1587">
                  <a:moveTo>
                    <a:pt x="1587" y="24"/>
                  </a:moveTo>
                  <a:lnTo>
                    <a:pt x="275" y="1"/>
                  </a:lnTo>
                  <a:lnTo>
                    <a:pt x="1" y="1028"/>
                  </a:lnTo>
                  <a:lnTo>
                    <a:pt x="149" y="1153"/>
                  </a:lnTo>
                  <a:lnTo>
                    <a:pt x="423" y="1119"/>
                  </a:lnTo>
                  <a:lnTo>
                    <a:pt x="1587" y="1119"/>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30" name="Google Shape;630;p39"/>
            <p:cNvSpPr/>
            <p:nvPr/>
          </p:nvSpPr>
          <p:spPr>
            <a:xfrm>
              <a:off x="4094300" y="2162625"/>
              <a:ext cx="123275" cy="157225"/>
            </a:xfrm>
            <a:custGeom>
              <a:rect b="b" l="l" r="r" t="t"/>
              <a:pathLst>
                <a:path extrusionOk="0" h="6289" w="4931">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31" name="Google Shape;631;p39"/>
            <p:cNvSpPr/>
            <p:nvPr/>
          </p:nvSpPr>
          <p:spPr>
            <a:xfrm>
              <a:off x="2778475" y="1342375"/>
              <a:ext cx="794300" cy="424550"/>
            </a:xfrm>
            <a:custGeom>
              <a:rect b="b" l="l" r="r" t="t"/>
              <a:pathLst>
                <a:path extrusionOk="0" h="16982" w="31772">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32" name="Google Shape;632;p39"/>
            <p:cNvSpPr/>
            <p:nvPr/>
          </p:nvSpPr>
          <p:spPr>
            <a:xfrm>
              <a:off x="1890025" y="2707825"/>
              <a:ext cx="82475" cy="92750"/>
            </a:xfrm>
            <a:custGeom>
              <a:rect b="b" l="l" r="r" t="t"/>
              <a:pathLst>
                <a:path extrusionOk="0" h="3710" w="3299">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33" name="Google Shape;633;p39"/>
            <p:cNvSpPr/>
            <p:nvPr/>
          </p:nvSpPr>
          <p:spPr>
            <a:xfrm>
              <a:off x="2492600" y="2922100"/>
              <a:ext cx="95875" cy="161225"/>
            </a:xfrm>
            <a:custGeom>
              <a:rect b="b" l="l" r="r" t="t"/>
              <a:pathLst>
                <a:path extrusionOk="0" h="6449" w="3835">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34" name="Google Shape;634;p39"/>
            <p:cNvSpPr/>
            <p:nvPr/>
          </p:nvSpPr>
          <p:spPr>
            <a:xfrm>
              <a:off x="1947100" y="2748925"/>
              <a:ext cx="124400" cy="68775"/>
            </a:xfrm>
            <a:custGeom>
              <a:rect b="b" l="l" r="r" t="t"/>
              <a:pathLst>
                <a:path extrusionOk="0" h="2751" w="4976">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35" name="Google Shape;635;p39"/>
            <p:cNvSpPr/>
            <p:nvPr/>
          </p:nvSpPr>
          <p:spPr>
            <a:xfrm>
              <a:off x="3966475" y="2059325"/>
              <a:ext cx="102725" cy="88475"/>
            </a:xfrm>
            <a:custGeom>
              <a:rect b="b" l="l" r="r" t="t"/>
              <a:pathLst>
                <a:path extrusionOk="0" h="3539" w="4109">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36" name="Google Shape;636;p39"/>
            <p:cNvSpPr/>
            <p:nvPr/>
          </p:nvSpPr>
          <p:spPr>
            <a:xfrm>
              <a:off x="2251225" y="2660475"/>
              <a:ext cx="58225" cy="42525"/>
            </a:xfrm>
            <a:custGeom>
              <a:rect b="b" l="l" r="r" t="t"/>
              <a:pathLst>
                <a:path extrusionOk="0" h="1701" w="2329">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37" name="Google Shape;637;p39"/>
            <p:cNvSpPr/>
            <p:nvPr/>
          </p:nvSpPr>
          <p:spPr>
            <a:xfrm>
              <a:off x="4009275" y="2012550"/>
              <a:ext cx="113000" cy="63350"/>
            </a:xfrm>
            <a:custGeom>
              <a:rect b="b" l="l" r="r" t="t"/>
              <a:pathLst>
                <a:path extrusionOk="0" h="2534" w="452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38" name="Google Shape;638;p39"/>
            <p:cNvSpPr/>
            <p:nvPr/>
          </p:nvSpPr>
          <p:spPr>
            <a:xfrm>
              <a:off x="5628375" y="2987725"/>
              <a:ext cx="917850" cy="359500"/>
            </a:xfrm>
            <a:custGeom>
              <a:rect b="b" l="l" r="r" t="t"/>
              <a:pathLst>
                <a:path extrusionOk="0" h="14380" w="36714">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39" name="Google Shape;639;p39"/>
            <p:cNvSpPr/>
            <p:nvPr/>
          </p:nvSpPr>
          <p:spPr>
            <a:xfrm>
              <a:off x="5054350" y="2306700"/>
              <a:ext cx="552950" cy="624825"/>
            </a:xfrm>
            <a:custGeom>
              <a:rect b="b" l="l" r="r" t="t"/>
              <a:pathLst>
                <a:path extrusionOk="0" h="24993" w="22118">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40" name="Google Shape;640;p39"/>
            <p:cNvSpPr/>
            <p:nvPr/>
          </p:nvSpPr>
          <p:spPr>
            <a:xfrm>
              <a:off x="3550225" y="1870750"/>
              <a:ext cx="68775" cy="74775"/>
            </a:xfrm>
            <a:custGeom>
              <a:rect b="b" l="l" r="r" t="t"/>
              <a:pathLst>
                <a:path extrusionOk="0" h="2991" w="2751">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41" name="Google Shape;641;p39"/>
            <p:cNvSpPr/>
            <p:nvPr/>
          </p:nvSpPr>
          <p:spPr>
            <a:xfrm>
              <a:off x="4538525" y="2209700"/>
              <a:ext cx="412575" cy="333525"/>
            </a:xfrm>
            <a:custGeom>
              <a:rect b="b" l="l" r="r" t="t"/>
              <a:pathLst>
                <a:path extrusionOk="0" h="13341" w="16503">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42" name="Google Shape;642;p39"/>
            <p:cNvSpPr/>
            <p:nvPr/>
          </p:nvSpPr>
          <p:spPr>
            <a:xfrm>
              <a:off x="4458925" y="2262750"/>
              <a:ext cx="197150" cy="189200"/>
            </a:xfrm>
            <a:custGeom>
              <a:rect b="b" l="l" r="r" t="t"/>
              <a:pathLst>
                <a:path extrusionOk="0" h="7568" w="7886">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43" name="Google Shape;643;p39"/>
            <p:cNvSpPr/>
            <p:nvPr/>
          </p:nvSpPr>
          <p:spPr>
            <a:xfrm>
              <a:off x="3353350" y="1635650"/>
              <a:ext cx="161225" cy="60525"/>
            </a:xfrm>
            <a:custGeom>
              <a:rect b="b" l="l" r="r" t="t"/>
              <a:pathLst>
                <a:path extrusionOk="0" h="2421" w="6449">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44" name="Google Shape;644;p39"/>
            <p:cNvSpPr/>
            <p:nvPr/>
          </p:nvSpPr>
          <p:spPr>
            <a:xfrm>
              <a:off x="4377875" y="2357200"/>
              <a:ext cx="26000" cy="85600"/>
            </a:xfrm>
            <a:custGeom>
              <a:rect b="b" l="l" r="r" t="t"/>
              <a:pathLst>
                <a:path extrusionOk="0" h="3424" w="104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45" name="Google Shape;645;p39"/>
            <p:cNvSpPr/>
            <p:nvPr/>
          </p:nvSpPr>
          <p:spPr>
            <a:xfrm>
              <a:off x="3842650" y="2045925"/>
              <a:ext cx="219725" cy="234550"/>
            </a:xfrm>
            <a:custGeom>
              <a:rect b="b" l="l" r="r" t="t"/>
              <a:pathLst>
                <a:path extrusionOk="0" h="9382" w="8789">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46" name="Google Shape;646;p39"/>
            <p:cNvSpPr/>
            <p:nvPr/>
          </p:nvSpPr>
          <p:spPr>
            <a:xfrm>
              <a:off x="2174750" y="2691850"/>
              <a:ext cx="41400" cy="18575"/>
            </a:xfrm>
            <a:custGeom>
              <a:rect b="b" l="l" r="r" t="t"/>
              <a:pathLst>
                <a:path extrusionOk="0" h="743" w="1656">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47" name="Google Shape;647;p39"/>
            <p:cNvSpPr/>
            <p:nvPr/>
          </p:nvSpPr>
          <p:spPr>
            <a:xfrm>
              <a:off x="4394425" y="2355200"/>
              <a:ext cx="75350" cy="94450"/>
            </a:xfrm>
            <a:custGeom>
              <a:rect b="b" l="l" r="r" t="t"/>
              <a:pathLst>
                <a:path extrusionOk="0" h="3778" w="3014">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48" name="Google Shape;648;p39"/>
            <p:cNvSpPr/>
            <p:nvPr/>
          </p:nvSpPr>
          <p:spPr>
            <a:xfrm>
              <a:off x="6182725" y="2080450"/>
              <a:ext cx="189475" cy="327850"/>
            </a:xfrm>
            <a:custGeom>
              <a:rect b="b" l="l" r="r" t="t"/>
              <a:pathLst>
                <a:path extrusionOk="0" h="13114" w="7579">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49" name="Google Shape;649;p39"/>
            <p:cNvSpPr/>
            <p:nvPr/>
          </p:nvSpPr>
          <p:spPr>
            <a:xfrm>
              <a:off x="4538525" y="1865050"/>
              <a:ext cx="710700" cy="323275"/>
            </a:xfrm>
            <a:custGeom>
              <a:rect b="b" l="l" r="r" t="t"/>
              <a:pathLst>
                <a:path extrusionOk="0" h="12931" w="28428">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50" name="Google Shape;650;p39"/>
            <p:cNvSpPr/>
            <p:nvPr/>
          </p:nvSpPr>
          <p:spPr>
            <a:xfrm>
              <a:off x="4400700" y="2987150"/>
              <a:ext cx="158675" cy="231125"/>
            </a:xfrm>
            <a:custGeom>
              <a:rect b="b" l="l" r="r" t="t"/>
              <a:pathLst>
                <a:path extrusionOk="0" h="9245" w="6347">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51" name="Google Shape;651;p39"/>
            <p:cNvSpPr/>
            <p:nvPr/>
          </p:nvSpPr>
          <p:spPr>
            <a:xfrm>
              <a:off x="5005550" y="2130100"/>
              <a:ext cx="179775" cy="89325"/>
            </a:xfrm>
            <a:custGeom>
              <a:rect b="b" l="l" r="r" t="t"/>
              <a:pathLst>
                <a:path extrusionOk="0" h="3573" w="7191">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52" name="Google Shape;652;p39"/>
            <p:cNvSpPr/>
            <p:nvPr/>
          </p:nvSpPr>
          <p:spPr>
            <a:xfrm>
              <a:off x="5756200" y="2781725"/>
              <a:ext cx="105000" cy="92475"/>
            </a:xfrm>
            <a:custGeom>
              <a:rect b="b" l="l" r="r" t="t"/>
              <a:pathLst>
                <a:path extrusionOk="0" h="3699" w="420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53" name="Google Shape;653;p39"/>
            <p:cNvSpPr/>
            <p:nvPr/>
          </p:nvSpPr>
          <p:spPr>
            <a:xfrm>
              <a:off x="6077175" y="2234525"/>
              <a:ext cx="84175" cy="97575"/>
            </a:xfrm>
            <a:custGeom>
              <a:rect b="b" l="l" r="r" t="t"/>
              <a:pathLst>
                <a:path extrusionOk="0" h="3903" w="3367">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54" name="Google Shape;654;p39"/>
            <p:cNvSpPr/>
            <p:nvPr/>
          </p:nvSpPr>
          <p:spPr>
            <a:xfrm>
              <a:off x="4620100" y="2429950"/>
              <a:ext cx="37125" cy="35125"/>
            </a:xfrm>
            <a:custGeom>
              <a:rect b="b" l="l" r="r" t="t"/>
              <a:pathLst>
                <a:path extrusionOk="0" h="1405" w="1485">
                  <a:moveTo>
                    <a:pt x="982" y="80"/>
                  </a:moveTo>
                  <a:lnTo>
                    <a:pt x="457" y="0"/>
                  </a:lnTo>
                  <a:lnTo>
                    <a:pt x="1" y="879"/>
                  </a:lnTo>
                  <a:lnTo>
                    <a:pt x="697" y="959"/>
                  </a:lnTo>
                  <a:lnTo>
                    <a:pt x="937" y="1404"/>
                  </a:lnTo>
                  <a:lnTo>
                    <a:pt x="1485" y="1370"/>
                  </a:lnTo>
                  <a:lnTo>
                    <a:pt x="1142" y="685"/>
                  </a:lnTo>
                  <a:lnTo>
                    <a:pt x="1176" y="48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55" name="Google Shape;655;p39"/>
            <p:cNvSpPr/>
            <p:nvPr/>
          </p:nvSpPr>
          <p:spPr>
            <a:xfrm>
              <a:off x="5691150" y="2602275"/>
              <a:ext cx="164075" cy="194600"/>
            </a:xfrm>
            <a:custGeom>
              <a:rect b="b" l="l" r="r" t="t"/>
              <a:pathLst>
                <a:path extrusionOk="0" h="7784" w="6563">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56" name="Google Shape;656;p39"/>
            <p:cNvSpPr/>
            <p:nvPr/>
          </p:nvSpPr>
          <p:spPr>
            <a:xfrm>
              <a:off x="4390150" y="2326375"/>
              <a:ext cx="25125" cy="35125"/>
            </a:xfrm>
            <a:custGeom>
              <a:rect b="b" l="l" r="r" t="t"/>
              <a:pathLst>
                <a:path extrusionOk="0" h="1405" w="1005">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57" name="Google Shape;657;p39"/>
            <p:cNvSpPr/>
            <p:nvPr/>
          </p:nvSpPr>
          <p:spPr>
            <a:xfrm>
              <a:off x="3492575" y="2918100"/>
              <a:ext cx="77925" cy="95325"/>
            </a:xfrm>
            <a:custGeom>
              <a:rect b="b" l="l" r="r" t="t"/>
              <a:pathLst>
                <a:path extrusionOk="0" h="3813" w="3117">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58" name="Google Shape;658;p39"/>
            <p:cNvSpPr/>
            <p:nvPr/>
          </p:nvSpPr>
          <p:spPr>
            <a:xfrm>
              <a:off x="3902575" y="2360625"/>
              <a:ext cx="311000" cy="307300"/>
            </a:xfrm>
            <a:custGeom>
              <a:rect b="b" l="l" r="r" t="t"/>
              <a:pathLst>
                <a:path extrusionOk="0" h="12292" w="1244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59" name="Google Shape;659;p39"/>
            <p:cNvSpPr/>
            <p:nvPr/>
          </p:nvSpPr>
          <p:spPr>
            <a:xfrm>
              <a:off x="5313675" y="2889275"/>
              <a:ext cx="42550" cy="87625"/>
            </a:xfrm>
            <a:custGeom>
              <a:rect b="b" l="l" r="r" t="t"/>
              <a:pathLst>
                <a:path extrusionOk="0" h="3505" w="1702">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60" name="Google Shape;660;p39"/>
            <p:cNvSpPr/>
            <p:nvPr/>
          </p:nvSpPr>
          <p:spPr>
            <a:xfrm>
              <a:off x="4240950" y="3762025"/>
              <a:ext cx="45950" cy="45400"/>
            </a:xfrm>
            <a:custGeom>
              <a:rect b="b" l="l" r="r" t="t"/>
              <a:pathLst>
                <a:path extrusionOk="0" h="1816" w="1838">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61" name="Google Shape;661;p39"/>
            <p:cNvSpPr/>
            <p:nvPr/>
          </p:nvSpPr>
          <p:spPr>
            <a:xfrm>
              <a:off x="4070900" y="1843925"/>
              <a:ext cx="94750" cy="52825"/>
            </a:xfrm>
            <a:custGeom>
              <a:rect b="b" l="l" r="r" t="t"/>
              <a:pathLst>
                <a:path extrusionOk="0" h="2113" w="379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62" name="Google Shape;662;p39"/>
            <p:cNvSpPr/>
            <p:nvPr/>
          </p:nvSpPr>
          <p:spPr>
            <a:xfrm>
              <a:off x="3820400" y="1979175"/>
              <a:ext cx="9725" cy="15125"/>
            </a:xfrm>
            <a:custGeom>
              <a:rect b="b" l="l" r="r" t="t"/>
              <a:pathLst>
                <a:path extrusionOk="0" h="605" w="389">
                  <a:moveTo>
                    <a:pt x="366" y="594"/>
                  </a:moveTo>
                  <a:lnTo>
                    <a:pt x="389" y="206"/>
                  </a:lnTo>
                  <a:lnTo>
                    <a:pt x="252" y="0"/>
                  </a:lnTo>
                  <a:lnTo>
                    <a:pt x="58" y="34"/>
                  </a:lnTo>
                  <a:lnTo>
                    <a:pt x="1" y="536"/>
                  </a:lnTo>
                  <a:lnTo>
                    <a:pt x="160" y="60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63" name="Google Shape;663;p39"/>
            <p:cNvSpPr/>
            <p:nvPr/>
          </p:nvSpPr>
          <p:spPr>
            <a:xfrm>
              <a:off x="4068900" y="1810550"/>
              <a:ext cx="119275" cy="49950"/>
            </a:xfrm>
            <a:custGeom>
              <a:rect b="b" l="l" r="r" t="t"/>
              <a:pathLst>
                <a:path extrusionOk="0" h="1998" w="4771">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64" name="Google Shape;664;p39"/>
            <p:cNvSpPr/>
            <p:nvPr/>
          </p:nvSpPr>
          <p:spPr>
            <a:xfrm>
              <a:off x="3387025" y="2300700"/>
              <a:ext cx="313000" cy="325550"/>
            </a:xfrm>
            <a:custGeom>
              <a:rect b="b" l="l" r="r" t="t"/>
              <a:pathLst>
                <a:path extrusionOk="0" h="13022" w="1252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65" name="Google Shape;665;p39"/>
            <p:cNvSpPr/>
            <p:nvPr/>
          </p:nvSpPr>
          <p:spPr>
            <a:xfrm>
              <a:off x="4189875" y="2015975"/>
              <a:ext cx="65925" cy="65925"/>
            </a:xfrm>
            <a:custGeom>
              <a:rect b="b" l="l" r="r" t="t"/>
              <a:pathLst>
                <a:path extrusionOk="0" h="2637" w="2637">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66" name="Google Shape;666;p39"/>
            <p:cNvSpPr/>
            <p:nvPr/>
          </p:nvSpPr>
          <p:spPr>
            <a:xfrm>
              <a:off x="4569600" y="3385425"/>
              <a:ext cx="153250" cy="307875"/>
            </a:xfrm>
            <a:custGeom>
              <a:rect b="b" l="l" r="r" t="t"/>
              <a:pathLst>
                <a:path extrusionOk="0" h="12315" w="613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67" name="Google Shape;667;p39"/>
            <p:cNvSpPr/>
            <p:nvPr/>
          </p:nvSpPr>
          <p:spPr>
            <a:xfrm>
              <a:off x="1486900" y="2369750"/>
              <a:ext cx="529250" cy="412575"/>
            </a:xfrm>
            <a:custGeom>
              <a:rect b="b" l="l" r="r" t="t"/>
              <a:pathLst>
                <a:path extrusionOk="0" h="16503" w="2117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68" name="Google Shape;668;p39"/>
            <p:cNvSpPr/>
            <p:nvPr/>
          </p:nvSpPr>
          <p:spPr>
            <a:xfrm>
              <a:off x="4096575" y="2151500"/>
              <a:ext cx="45950" cy="32825"/>
            </a:xfrm>
            <a:custGeom>
              <a:rect b="b" l="l" r="r" t="t"/>
              <a:pathLst>
                <a:path extrusionOk="0" h="1313" w="1838">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69" name="Google Shape;669;p39"/>
            <p:cNvSpPr/>
            <p:nvPr/>
          </p:nvSpPr>
          <p:spPr>
            <a:xfrm>
              <a:off x="3479450" y="2545500"/>
              <a:ext cx="326425" cy="337525"/>
            </a:xfrm>
            <a:custGeom>
              <a:rect b="b" l="l" r="r" t="t"/>
              <a:pathLst>
                <a:path extrusionOk="0" h="13501" w="13057">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70" name="Google Shape;670;p39"/>
            <p:cNvSpPr/>
            <p:nvPr/>
          </p:nvSpPr>
          <p:spPr>
            <a:xfrm>
              <a:off x="5533650" y="2469325"/>
              <a:ext cx="174925" cy="417425"/>
            </a:xfrm>
            <a:custGeom>
              <a:rect b="b" l="l" r="r" t="t"/>
              <a:pathLst>
                <a:path extrusionOk="0" h="16697" w="6997">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71" name="Google Shape;671;p39"/>
            <p:cNvSpPr/>
            <p:nvPr/>
          </p:nvSpPr>
          <p:spPr>
            <a:xfrm>
              <a:off x="4057775" y="2124950"/>
              <a:ext cx="33400" cy="36275"/>
            </a:xfrm>
            <a:custGeom>
              <a:rect b="b" l="l" r="r" t="t"/>
              <a:pathLst>
                <a:path extrusionOk="0" h="1451" w="1336">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72" name="Google Shape;672;p39"/>
            <p:cNvSpPr/>
            <p:nvPr/>
          </p:nvSpPr>
          <p:spPr>
            <a:xfrm>
              <a:off x="5255200" y="1937225"/>
              <a:ext cx="593450" cy="230275"/>
            </a:xfrm>
            <a:custGeom>
              <a:rect b="b" l="l" r="r" t="t"/>
              <a:pathLst>
                <a:path extrusionOk="0" h="9211" w="23738">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73" name="Google Shape;673;p39"/>
            <p:cNvSpPr/>
            <p:nvPr/>
          </p:nvSpPr>
          <p:spPr>
            <a:xfrm>
              <a:off x="4320550" y="3346350"/>
              <a:ext cx="210275" cy="372625"/>
            </a:xfrm>
            <a:custGeom>
              <a:rect b="b" l="l" r="r" t="t"/>
              <a:pathLst>
                <a:path extrusionOk="0" h="14905" w="8411">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74" name="Google Shape;674;p39"/>
            <p:cNvSpPr/>
            <p:nvPr/>
          </p:nvSpPr>
          <p:spPr>
            <a:xfrm>
              <a:off x="3386175" y="2490425"/>
              <a:ext cx="239400" cy="290175"/>
            </a:xfrm>
            <a:custGeom>
              <a:rect b="b" l="l" r="r" t="t"/>
              <a:pathLst>
                <a:path extrusionOk="0" h="11607" w="9576">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75" name="Google Shape;675;p39"/>
            <p:cNvSpPr/>
            <p:nvPr/>
          </p:nvSpPr>
          <p:spPr>
            <a:xfrm>
              <a:off x="4371050" y="3321525"/>
              <a:ext cx="59350" cy="172050"/>
            </a:xfrm>
            <a:custGeom>
              <a:rect b="b" l="l" r="r" t="t"/>
              <a:pathLst>
                <a:path extrusionOk="0" h="6882" w="2374">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76" name="Google Shape;676;p39"/>
            <p:cNvSpPr/>
            <p:nvPr/>
          </p:nvSpPr>
          <p:spPr>
            <a:xfrm>
              <a:off x="5723100" y="2954900"/>
              <a:ext cx="383475" cy="139550"/>
            </a:xfrm>
            <a:custGeom>
              <a:rect b="b" l="l" r="r" t="t"/>
              <a:pathLst>
                <a:path extrusionOk="0" h="5582" w="15339">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77" name="Google Shape;677;p39"/>
            <p:cNvSpPr/>
            <p:nvPr/>
          </p:nvSpPr>
          <p:spPr>
            <a:xfrm>
              <a:off x="3953650" y="3496700"/>
              <a:ext cx="263350" cy="274775"/>
            </a:xfrm>
            <a:custGeom>
              <a:rect b="b" l="l" r="r" t="t"/>
              <a:pathLst>
                <a:path extrusionOk="0" h="10991" w="10534">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78" name="Google Shape;678;p39"/>
            <p:cNvSpPr/>
            <p:nvPr/>
          </p:nvSpPr>
          <p:spPr>
            <a:xfrm>
              <a:off x="3727100" y="2579450"/>
              <a:ext cx="307025" cy="268200"/>
            </a:xfrm>
            <a:custGeom>
              <a:rect b="b" l="l" r="r" t="t"/>
              <a:pathLst>
                <a:path extrusionOk="0" h="10728" w="12281">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79" name="Google Shape;679;p39"/>
            <p:cNvSpPr/>
            <p:nvPr/>
          </p:nvSpPr>
          <p:spPr>
            <a:xfrm>
              <a:off x="3775325" y="2797425"/>
              <a:ext cx="236250" cy="218550"/>
            </a:xfrm>
            <a:custGeom>
              <a:rect b="b" l="l" r="r" t="t"/>
              <a:pathLst>
                <a:path extrusionOk="0" h="8742" w="945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80" name="Google Shape;680;p39"/>
            <p:cNvSpPr/>
            <p:nvPr/>
          </p:nvSpPr>
          <p:spPr>
            <a:xfrm>
              <a:off x="1977050" y="2771450"/>
              <a:ext cx="94450" cy="97325"/>
            </a:xfrm>
            <a:custGeom>
              <a:rect b="b" l="l" r="r" t="t"/>
              <a:pathLst>
                <a:path extrusionOk="0" h="3893" w="3778">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81" name="Google Shape;681;p39"/>
            <p:cNvSpPr/>
            <p:nvPr/>
          </p:nvSpPr>
          <p:spPr>
            <a:xfrm>
              <a:off x="3778450" y="1905550"/>
              <a:ext cx="63375" cy="58800"/>
            </a:xfrm>
            <a:custGeom>
              <a:rect b="b" l="l" r="r" t="t"/>
              <a:pathLst>
                <a:path extrusionOk="0" h="2352" w="2535">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82" name="Google Shape;682;p39"/>
            <p:cNvSpPr/>
            <p:nvPr/>
          </p:nvSpPr>
          <p:spPr>
            <a:xfrm>
              <a:off x="3799850" y="1383450"/>
              <a:ext cx="372075" cy="424550"/>
            </a:xfrm>
            <a:custGeom>
              <a:rect b="b" l="l" r="r" t="t"/>
              <a:pathLst>
                <a:path extrusionOk="0" h="16982" w="14883">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83" name="Google Shape;683;p39"/>
            <p:cNvSpPr/>
            <p:nvPr/>
          </p:nvSpPr>
          <p:spPr>
            <a:xfrm>
              <a:off x="5268050" y="2421950"/>
              <a:ext cx="165500" cy="91050"/>
            </a:xfrm>
            <a:custGeom>
              <a:rect b="b" l="l" r="r" t="t"/>
              <a:pathLst>
                <a:path extrusionOk="0" h="3642" w="662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84" name="Google Shape;684;p39"/>
            <p:cNvSpPr/>
            <p:nvPr/>
          </p:nvSpPr>
          <p:spPr>
            <a:xfrm>
              <a:off x="6693125" y="3893550"/>
              <a:ext cx="362375" cy="274500"/>
            </a:xfrm>
            <a:custGeom>
              <a:rect b="b" l="l" r="r" t="t"/>
              <a:pathLst>
                <a:path extrusionOk="0" h="10980" w="14495">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85" name="Google Shape;685;p39"/>
            <p:cNvSpPr/>
            <p:nvPr/>
          </p:nvSpPr>
          <p:spPr>
            <a:xfrm>
              <a:off x="4746775" y="2513250"/>
              <a:ext cx="147250" cy="221150"/>
            </a:xfrm>
            <a:custGeom>
              <a:rect b="b" l="l" r="r" t="t"/>
              <a:pathLst>
                <a:path extrusionOk="0" h="8846" w="589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86" name="Google Shape;686;p39"/>
            <p:cNvSpPr/>
            <p:nvPr/>
          </p:nvSpPr>
          <p:spPr>
            <a:xfrm>
              <a:off x="4893150" y="2268750"/>
              <a:ext cx="296175" cy="305875"/>
            </a:xfrm>
            <a:custGeom>
              <a:rect b="b" l="l" r="r" t="t"/>
              <a:pathLst>
                <a:path extrusionOk="0" h="12235" w="11847">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87" name="Google Shape;687;p39"/>
            <p:cNvSpPr/>
            <p:nvPr/>
          </p:nvSpPr>
          <p:spPr>
            <a:xfrm>
              <a:off x="2063775" y="2894125"/>
              <a:ext cx="114150" cy="54250"/>
            </a:xfrm>
            <a:custGeom>
              <a:rect b="b" l="l" r="r" t="t"/>
              <a:pathLst>
                <a:path extrusionOk="0" h="2170" w="4566">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88" name="Google Shape;688;p39"/>
            <p:cNvSpPr/>
            <p:nvPr/>
          </p:nvSpPr>
          <p:spPr>
            <a:xfrm>
              <a:off x="2091450" y="3113250"/>
              <a:ext cx="264225" cy="415150"/>
            </a:xfrm>
            <a:custGeom>
              <a:rect b="b" l="l" r="r" t="t"/>
              <a:pathLst>
                <a:path extrusionOk="0" h="16606" w="10569">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89" name="Google Shape;689;p39"/>
            <p:cNvSpPr/>
            <p:nvPr/>
          </p:nvSpPr>
          <p:spPr>
            <a:xfrm>
              <a:off x="6061750" y="2692150"/>
              <a:ext cx="189200" cy="293600"/>
            </a:xfrm>
            <a:custGeom>
              <a:rect b="b" l="l" r="r" t="t"/>
              <a:pathLst>
                <a:path extrusionOk="0" h="11744" w="7568">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90" name="Google Shape;690;p39"/>
            <p:cNvSpPr/>
            <p:nvPr/>
          </p:nvSpPr>
          <p:spPr>
            <a:xfrm>
              <a:off x="6537350" y="3168875"/>
              <a:ext cx="304175" cy="184900"/>
            </a:xfrm>
            <a:custGeom>
              <a:rect b="b" l="l" r="r" t="t"/>
              <a:pathLst>
                <a:path extrusionOk="0" h="7396" w="12167">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91" name="Google Shape;691;p39"/>
            <p:cNvSpPr/>
            <p:nvPr/>
          </p:nvSpPr>
          <p:spPr>
            <a:xfrm>
              <a:off x="3959925" y="1876450"/>
              <a:ext cx="177200" cy="127000"/>
            </a:xfrm>
            <a:custGeom>
              <a:rect b="b" l="l" r="r" t="t"/>
              <a:pathLst>
                <a:path extrusionOk="0" h="5080" w="7088">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92" name="Google Shape;692;p39"/>
            <p:cNvSpPr/>
            <p:nvPr/>
          </p:nvSpPr>
          <p:spPr>
            <a:xfrm>
              <a:off x="6017825" y="2136950"/>
              <a:ext cx="90750" cy="119275"/>
            </a:xfrm>
            <a:custGeom>
              <a:rect b="b" l="l" r="r" t="t"/>
              <a:pathLst>
                <a:path extrusionOk="0" h="4771" w="363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93" name="Google Shape;693;p39"/>
            <p:cNvSpPr/>
            <p:nvPr/>
          </p:nvSpPr>
          <p:spPr>
            <a:xfrm>
              <a:off x="3544225" y="2152350"/>
              <a:ext cx="59950" cy="123275"/>
            </a:xfrm>
            <a:custGeom>
              <a:rect b="b" l="l" r="r" t="t"/>
              <a:pathLst>
                <a:path extrusionOk="0" h="4931" w="2398">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94" name="Google Shape;694;p39"/>
            <p:cNvSpPr/>
            <p:nvPr/>
          </p:nvSpPr>
          <p:spPr>
            <a:xfrm>
              <a:off x="2492025" y="3550900"/>
              <a:ext cx="169500" cy="186625"/>
            </a:xfrm>
            <a:custGeom>
              <a:rect b="b" l="l" r="r" t="t"/>
              <a:pathLst>
                <a:path extrusionOk="0" h="7465" w="678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95" name="Google Shape;695;p39"/>
            <p:cNvSpPr/>
            <p:nvPr/>
          </p:nvSpPr>
          <p:spPr>
            <a:xfrm>
              <a:off x="4390150" y="2374025"/>
              <a:ext cx="10875" cy="26850"/>
            </a:xfrm>
            <a:custGeom>
              <a:rect b="b" l="l" r="r" t="t"/>
              <a:pathLst>
                <a:path extrusionOk="0" h="1074" w="435">
                  <a:moveTo>
                    <a:pt x="377" y="126"/>
                  </a:moveTo>
                  <a:lnTo>
                    <a:pt x="92" y="1"/>
                  </a:lnTo>
                  <a:lnTo>
                    <a:pt x="1" y="617"/>
                  </a:lnTo>
                  <a:lnTo>
                    <a:pt x="195" y="720"/>
                  </a:lnTo>
                  <a:lnTo>
                    <a:pt x="24" y="834"/>
                  </a:lnTo>
                  <a:lnTo>
                    <a:pt x="12" y="1073"/>
                  </a:lnTo>
                  <a:lnTo>
                    <a:pt x="354" y="959"/>
                  </a:lnTo>
                  <a:lnTo>
                    <a:pt x="434" y="68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96" name="Google Shape;696;p39"/>
            <p:cNvSpPr/>
            <p:nvPr/>
          </p:nvSpPr>
          <p:spPr>
            <a:xfrm>
              <a:off x="4709975" y="2519525"/>
              <a:ext cx="17425" cy="35400"/>
            </a:xfrm>
            <a:custGeom>
              <a:rect b="b" l="l" r="r" t="t"/>
              <a:pathLst>
                <a:path extrusionOk="0" h="1416" w="697">
                  <a:moveTo>
                    <a:pt x="583" y="1359"/>
                  </a:moveTo>
                  <a:lnTo>
                    <a:pt x="697" y="811"/>
                  </a:lnTo>
                  <a:lnTo>
                    <a:pt x="628" y="286"/>
                  </a:lnTo>
                  <a:lnTo>
                    <a:pt x="355" y="1"/>
                  </a:lnTo>
                  <a:lnTo>
                    <a:pt x="149" y="103"/>
                  </a:lnTo>
                  <a:lnTo>
                    <a:pt x="1" y="571"/>
                  </a:lnTo>
                  <a:lnTo>
                    <a:pt x="115" y="1245"/>
                  </a:lnTo>
                  <a:lnTo>
                    <a:pt x="366" y="1416"/>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97" name="Google Shape;697;p39"/>
            <p:cNvSpPr/>
            <p:nvPr/>
          </p:nvSpPr>
          <p:spPr>
            <a:xfrm>
              <a:off x="4082300" y="2021400"/>
              <a:ext cx="171225" cy="100150"/>
            </a:xfrm>
            <a:custGeom>
              <a:rect b="b" l="l" r="r" t="t"/>
              <a:pathLst>
                <a:path extrusionOk="0" h="4006" w="6849">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98" name="Google Shape;698;p39"/>
            <p:cNvSpPr/>
            <p:nvPr/>
          </p:nvSpPr>
          <p:spPr>
            <a:xfrm>
              <a:off x="4052075" y="1374325"/>
              <a:ext cx="2474475" cy="802875"/>
            </a:xfrm>
            <a:custGeom>
              <a:rect b="b" l="l" r="r" t="t"/>
              <a:pathLst>
                <a:path extrusionOk="0" h="32115" w="98979">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699" name="Google Shape;699;p39"/>
            <p:cNvSpPr/>
            <p:nvPr/>
          </p:nvSpPr>
          <p:spPr>
            <a:xfrm>
              <a:off x="4302575" y="3138075"/>
              <a:ext cx="36525" cy="40250"/>
            </a:xfrm>
            <a:custGeom>
              <a:rect b="b" l="l" r="r" t="t"/>
              <a:pathLst>
                <a:path extrusionOk="0" h="1610" w="1461">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00" name="Google Shape;700;p39"/>
            <p:cNvSpPr/>
            <p:nvPr/>
          </p:nvSpPr>
          <p:spPr>
            <a:xfrm>
              <a:off x="3386175" y="2484725"/>
              <a:ext cx="167200" cy="151225"/>
            </a:xfrm>
            <a:custGeom>
              <a:rect b="b" l="l" r="r" t="t"/>
              <a:pathLst>
                <a:path extrusionOk="0" h="6049" w="6688">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01" name="Google Shape;701;p39"/>
            <p:cNvSpPr/>
            <p:nvPr/>
          </p:nvSpPr>
          <p:spPr>
            <a:xfrm>
              <a:off x="4391300" y="2382575"/>
              <a:ext cx="421975" cy="358950"/>
            </a:xfrm>
            <a:custGeom>
              <a:rect b="b" l="l" r="r" t="t"/>
              <a:pathLst>
                <a:path extrusionOk="0" h="14358" w="16879">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02" name="Google Shape;702;p39"/>
            <p:cNvSpPr/>
            <p:nvPr/>
          </p:nvSpPr>
          <p:spPr>
            <a:xfrm>
              <a:off x="4157925" y="2613100"/>
              <a:ext cx="321850" cy="303325"/>
            </a:xfrm>
            <a:custGeom>
              <a:rect b="b" l="l" r="r" t="t"/>
              <a:pathLst>
                <a:path extrusionOk="0" h="12133" w="12874">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03" name="Google Shape;703;p39"/>
            <p:cNvSpPr/>
            <p:nvPr/>
          </p:nvSpPr>
          <p:spPr>
            <a:xfrm>
              <a:off x="4198425" y="2834225"/>
              <a:ext cx="229425" cy="198300"/>
            </a:xfrm>
            <a:custGeom>
              <a:rect b="b" l="l" r="r" t="t"/>
              <a:pathLst>
                <a:path extrusionOk="0" h="7932" w="9177">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04" name="Google Shape;704;p39"/>
            <p:cNvSpPr/>
            <p:nvPr/>
          </p:nvSpPr>
          <p:spPr>
            <a:xfrm>
              <a:off x="3371325" y="2735800"/>
              <a:ext cx="121850" cy="96450"/>
            </a:xfrm>
            <a:custGeom>
              <a:rect b="b" l="l" r="r" t="t"/>
              <a:pathLst>
                <a:path extrusionOk="0" h="3858" w="4874">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05" name="Google Shape;705;p39"/>
            <p:cNvSpPr/>
            <p:nvPr/>
          </p:nvSpPr>
          <p:spPr>
            <a:xfrm>
              <a:off x="3456650" y="2884150"/>
              <a:ext cx="60500" cy="74200"/>
            </a:xfrm>
            <a:custGeom>
              <a:rect b="b" l="l" r="r" t="t"/>
              <a:pathLst>
                <a:path extrusionOk="0" h="2968" w="242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06" name="Google Shape;706;p39"/>
            <p:cNvSpPr/>
            <p:nvPr/>
          </p:nvSpPr>
          <p:spPr>
            <a:xfrm>
              <a:off x="1930550" y="2784875"/>
              <a:ext cx="47375" cy="28825"/>
            </a:xfrm>
            <a:custGeom>
              <a:rect b="b" l="l" r="r" t="t"/>
              <a:pathLst>
                <a:path extrusionOk="0" h="1153" w="1895">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07" name="Google Shape;707;p39"/>
            <p:cNvSpPr/>
            <p:nvPr/>
          </p:nvSpPr>
          <p:spPr>
            <a:xfrm>
              <a:off x="4057500" y="2067050"/>
              <a:ext cx="81050" cy="86175"/>
            </a:xfrm>
            <a:custGeom>
              <a:rect b="b" l="l" r="r" t="t"/>
              <a:pathLst>
                <a:path extrusionOk="0" h="3447" w="3242">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08" name="Google Shape;708;p39"/>
            <p:cNvSpPr/>
            <p:nvPr/>
          </p:nvSpPr>
          <p:spPr>
            <a:xfrm>
              <a:off x="2559075" y="2975175"/>
              <a:ext cx="82750" cy="95875"/>
            </a:xfrm>
            <a:custGeom>
              <a:rect b="b" l="l" r="r" t="t"/>
              <a:pathLst>
                <a:path extrusionOk="0" h="3835" w="331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09" name="Google Shape;709;p39"/>
            <p:cNvSpPr/>
            <p:nvPr/>
          </p:nvSpPr>
          <p:spPr>
            <a:xfrm>
              <a:off x="4018125" y="1991425"/>
              <a:ext cx="98150" cy="40250"/>
            </a:xfrm>
            <a:custGeom>
              <a:rect b="b" l="l" r="r" t="t"/>
              <a:pathLst>
                <a:path extrusionOk="0" h="1610" w="3926">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10" name="Google Shape;710;p39"/>
            <p:cNvSpPr/>
            <p:nvPr/>
          </p:nvSpPr>
          <p:spPr>
            <a:xfrm>
              <a:off x="3965900" y="2051625"/>
              <a:ext cx="50525" cy="31125"/>
            </a:xfrm>
            <a:custGeom>
              <a:rect b="b" l="l" r="r" t="t"/>
              <a:pathLst>
                <a:path extrusionOk="0" h="1245" w="2021">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11" name="Google Shape;711;p39"/>
            <p:cNvSpPr/>
            <p:nvPr/>
          </p:nvSpPr>
          <p:spPr>
            <a:xfrm>
              <a:off x="3899725" y="1585450"/>
              <a:ext cx="181750" cy="280475"/>
            </a:xfrm>
            <a:custGeom>
              <a:rect b="b" l="l" r="r" t="t"/>
              <a:pathLst>
                <a:path extrusionOk="0" h="11219" w="727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12" name="Google Shape;712;p39"/>
            <p:cNvSpPr/>
            <p:nvPr/>
          </p:nvSpPr>
          <p:spPr>
            <a:xfrm>
              <a:off x="4317400" y="3694425"/>
              <a:ext cx="27125" cy="37100"/>
            </a:xfrm>
            <a:custGeom>
              <a:rect b="b" l="l" r="r" t="t"/>
              <a:pathLst>
                <a:path extrusionOk="0" h="1484" w="1085">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13" name="Google Shape;713;p39"/>
            <p:cNvSpPr/>
            <p:nvPr/>
          </p:nvSpPr>
          <p:spPr>
            <a:xfrm>
              <a:off x="4398425" y="2266175"/>
              <a:ext cx="115875" cy="113000"/>
            </a:xfrm>
            <a:custGeom>
              <a:rect b="b" l="l" r="r" t="t"/>
              <a:pathLst>
                <a:path extrusionOk="0" h="4520" w="4635">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14" name="Google Shape;714;p39"/>
            <p:cNvSpPr/>
            <p:nvPr/>
          </p:nvSpPr>
          <p:spPr>
            <a:xfrm>
              <a:off x="3990150" y="2580875"/>
              <a:ext cx="204875" cy="362650"/>
            </a:xfrm>
            <a:custGeom>
              <a:rect b="b" l="l" r="r" t="t"/>
              <a:pathLst>
                <a:path extrusionOk="0" h="14506" w="8195">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15" name="Google Shape;715;p39"/>
            <p:cNvSpPr/>
            <p:nvPr/>
          </p:nvSpPr>
          <p:spPr>
            <a:xfrm>
              <a:off x="3720250" y="2862175"/>
              <a:ext cx="38550" cy="115300"/>
            </a:xfrm>
            <a:custGeom>
              <a:rect b="b" l="l" r="r" t="t"/>
              <a:pathLst>
                <a:path extrusionOk="0" h="4612" w="1542">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16" name="Google Shape;716;p39"/>
            <p:cNvSpPr/>
            <p:nvPr/>
          </p:nvSpPr>
          <p:spPr>
            <a:xfrm>
              <a:off x="5643225" y="2649050"/>
              <a:ext cx="173475" cy="334125"/>
            </a:xfrm>
            <a:custGeom>
              <a:rect b="b" l="l" r="r" t="t"/>
              <a:pathLst>
                <a:path extrusionOk="0" h="13365" w="6939">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17" name="Google Shape;717;p39"/>
            <p:cNvSpPr/>
            <p:nvPr/>
          </p:nvSpPr>
          <p:spPr>
            <a:xfrm>
              <a:off x="4972475" y="2181450"/>
              <a:ext cx="151225" cy="96450"/>
            </a:xfrm>
            <a:custGeom>
              <a:rect b="b" l="l" r="r" t="t"/>
              <a:pathLst>
                <a:path extrusionOk="0" h="3858" w="6049">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18" name="Google Shape;718;p39"/>
            <p:cNvSpPr/>
            <p:nvPr/>
          </p:nvSpPr>
          <p:spPr>
            <a:xfrm>
              <a:off x="4682025" y="2141800"/>
              <a:ext cx="283625" cy="169775"/>
            </a:xfrm>
            <a:custGeom>
              <a:rect b="b" l="l" r="r" t="t"/>
              <a:pathLst>
                <a:path extrusionOk="0" h="6791" w="11345">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19" name="Google Shape;719;p39"/>
            <p:cNvSpPr/>
            <p:nvPr/>
          </p:nvSpPr>
          <p:spPr>
            <a:xfrm>
              <a:off x="6216675" y="3299850"/>
              <a:ext cx="48250" cy="25400"/>
            </a:xfrm>
            <a:custGeom>
              <a:rect b="b" l="l" r="r" t="t"/>
              <a:pathLst>
                <a:path extrusionOk="0" h="1016" w="193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20" name="Google Shape;720;p39"/>
            <p:cNvSpPr/>
            <p:nvPr/>
          </p:nvSpPr>
          <p:spPr>
            <a:xfrm>
              <a:off x="3864050" y="2263900"/>
              <a:ext cx="75925" cy="160375"/>
            </a:xfrm>
            <a:custGeom>
              <a:rect b="b" l="l" r="r" t="t"/>
              <a:pathLst>
                <a:path extrusionOk="0" h="6415" w="3037">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21" name="Google Shape;721;p39"/>
            <p:cNvSpPr/>
            <p:nvPr/>
          </p:nvSpPr>
          <p:spPr>
            <a:xfrm>
              <a:off x="4199275" y="2155475"/>
              <a:ext cx="360100" cy="143550"/>
            </a:xfrm>
            <a:custGeom>
              <a:rect b="b" l="l" r="r" t="t"/>
              <a:pathLst>
                <a:path extrusionOk="0" h="5742" w="14404">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22" name="Google Shape;722;p39"/>
            <p:cNvSpPr/>
            <p:nvPr/>
          </p:nvSpPr>
          <p:spPr>
            <a:xfrm>
              <a:off x="6070875" y="2538075"/>
              <a:ext cx="28850" cy="75625"/>
            </a:xfrm>
            <a:custGeom>
              <a:rect b="b" l="l" r="r" t="t"/>
              <a:pathLst>
                <a:path extrusionOk="0" h="3025" w="1154">
                  <a:moveTo>
                    <a:pt x="971" y="2283"/>
                  </a:moveTo>
                  <a:lnTo>
                    <a:pt x="1142" y="834"/>
                  </a:lnTo>
                  <a:lnTo>
                    <a:pt x="1154" y="274"/>
                  </a:lnTo>
                  <a:lnTo>
                    <a:pt x="743" y="1"/>
                  </a:lnTo>
                  <a:lnTo>
                    <a:pt x="275" y="685"/>
                  </a:lnTo>
                  <a:lnTo>
                    <a:pt x="1" y="1587"/>
                  </a:lnTo>
                  <a:lnTo>
                    <a:pt x="206" y="2260"/>
                  </a:lnTo>
                  <a:lnTo>
                    <a:pt x="777" y="302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23" name="Google Shape;723;p39"/>
            <p:cNvSpPr/>
            <p:nvPr/>
          </p:nvSpPr>
          <p:spPr>
            <a:xfrm>
              <a:off x="4313700" y="3135225"/>
              <a:ext cx="211725" cy="242825"/>
            </a:xfrm>
            <a:custGeom>
              <a:rect b="b" l="l" r="r" t="t"/>
              <a:pathLst>
                <a:path extrusionOk="0" h="9713" w="8469">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24" name="Google Shape;724;p39"/>
            <p:cNvSpPr/>
            <p:nvPr/>
          </p:nvSpPr>
          <p:spPr>
            <a:xfrm>
              <a:off x="4313975" y="3015675"/>
              <a:ext cx="109575" cy="128975"/>
            </a:xfrm>
            <a:custGeom>
              <a:rect b="b" l="l" r="r" t="t"/>
              <a:pathLst>
                <a:path extrusionOk="0" h="5159" w="4383">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25" name="Google Shape;725;p39"/>
            <p:cNvSpPr/>
            <p:nvPr/>
          </p:nvSpPr>
          <p:spPr>
            <a:xfrm>
              <a:off x="4109700" y="1931225"/>
              <a:ext cx="313850" cy="175775"/>
            </a:xfrm>
            <a:custGeom>
              <a:rect b="b" l="l" r="r" t="t"/>
              <a:pathLst>
                <a:path extrusionOk="0" h="7031" w="12554">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26" name="Google Shape;726;p39"/>
            <p:cNvSpPr/>
            <p:nvPr/>
          </p:nvSpPr>
          <p:spPr>
            <a:xfrm>
              <a:off x="2610425" y="3795125"/>
              <a:ext cx="97300" cy="109875"/>
            </a:xfrm>
            <a:custGeom>
              <a:rect b="b" l="l" r="r" t="t"/>
              <a:pathLst>
                <a:path extrusionOk="0" h="4395" w="3892">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27" name="Google Shape;727;p39"/>
            <p:cNvSpPr/>
            <p:nvPr/>
          </p:nvSpPr>
          <p:spPr>
            <a:xfrm>
              <a:off x="586475" y="1543225"/>
              <a:ext cx="1932400" cy="1139800"/>
            </a:xfrm>
            <a:custGeom>
              <a:rect b="b" l="l" r="r" t="t"/>
              <a:pathLst>
                <a:path extrusionOk="0" h="45592" w="77296">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accent2"/>
                </a:solidFill>
                <a:latin typeface="Calibri"/>
                <a:ea typeface="Calibri"/>
                <a:cs typeface="Calibri"/>
                <a:sym typeface="Calibri"/>
              </a:endParaRPr>
            </a:p>
          </p:txBody>
        </p:sp>
        <p:sp>
          <p:nvSpPr>
            <p:cNvPr id="728" name="Google Shape;728;p39"/>
            <p:cNvSpPr/>
            <p:nvPr/>
          </p:nvSpPr>
          <p:spPr>
            <a:xfrm>
              <a:off x="4725950" y="2079875"/>
              <a:ext cx="338975" cy="188625"/>
            </a:xfrm>
            <a:custGeom>
              <a:rect b="b" l="l" r="r" t="t"/>
              <a:pathLst>
                <a:path extrusionOk="0" h="7545" w="13559">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29" name="Google Shape;729;p39"/>
            <p:cNvSpPr/>
            <p:nvPr/>
          </p:nvSpPr>
          <p:spPr>
            <a:xfrm>
              <a:off x="2257775" y="2836225"/>
              <a:ext cx="269925" cy="259650"/>
            </a:xfrm>
            <a:custGeom>
              <a:rect b="b" l="l" r="r" t="t"/>
              <a:pathLst>
                <a:path extrusionOk="0" h="10386" w="10797">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30" name="Google Shape;730;p39"/>
            <p:cNvSpPr/>
            <p:nvPr/>
          </p:nvSpPr>
          <p:spPr>
            <a:xfrm>
              <a:off x="5724250" y="2582300"/>
              <a:ext cx="172625" cy="334400"/>
            </a:xfrm>
            <a:custGeom>
              <a:rect b="b" l="l" r="r" t="t"/>
              <a:pathLst>
                <a:path extrusionOk="0" h="13376" w="6905">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31" name="Google Shape;731;p39"/>
            <p:cNvSpPr/>
            <p:nvPr/>
          </p:nvSpPr>
          <p:spPr>
            <a:xfrm>
              <a:off x="7026375" y="3443925"/>
              <a:ext cx="18575" cy="45100"/>
            </a:xfrm>
            <a:custGeom>
              <a:rect b="b" l="l" r="r" t="t"/>
              <a:pathLst>
                <a:path extrusionOk="0" h="1804" w="743">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32" name="Google Shape;732;p39"/>
            <p:cNvSpPr/>
            <p:nvPr/>
          </p:nvSpPr>
          <p:spPr>
            <a:xfrm>
              <a:off x="4566475" y="2681025"/>
              <a:ext cx="206300" cy="145525"/>
            </a:xfrm>
            <a:custGeom>
              <a:rect b="b" l="l" r="r" t="t"/>
              <a:pathLst>
                <a:path extrusionOk="0" h="5821" w="8252">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33" name="Google Shape;733;p39"/>
            <p:cNvSpPr/>
            <p:nvPr/>
          </p:nvSpPr>
          <p:spPr>
            <a:xfrm>
              <a:off x="4037225" y="3613400"/>
              <a:ext cx="321850" cy="288750"/>
            </a:xfrm>
            <a:custGeom>
              <a:rect b="b" l="l" r="r" t="t"/>
              <a:pathLst>
                <a:path extrusionOk="0" h="11550" w="12874">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34" name="Google Shape;734;p39"/>
            <p:cNvSpPr/>
            <p:nvPr/>
          </p:nvSpPr>
          <p:spPr>
            <a:xfrm>
              <a:off x="4155075" y="3299275"/>
              <a:ext cx="233975" cy="220275"/>
            </a:xfrm>
            <a:custGeom>
              <a:rect b="b" l="l" r="r" t="t"/>
              <a:pathLst>
                <a:path extrusionOk="0" h="8811" w="9359">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35" name="Google Shape;735;p39"/>
            <p:cNvSpPr/>
            <p:nvPr/>
          </p:nvSpPr>
          <p:spPr>
            <a:xfrm>
              <a:off x="4220675" y="3463900"/>
              <a:ext cx="150950" cy="153800"/>
            </a:xfrm>
            <a:custGeom>
              <a:rect b="b" l="l" r="r" t="t"/>
              <a:pathLst>
                <a:path extrusionOk="0" h="6152" w="6038">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36" name="Google Shape;736;p39"/>
            <p:cNvSpPr/>
            <p:nvPr/>
          </p:nvSpPr>
          <p:spPr>
            <a:xfrm>
              <a:off x="4542225" y="2839350"/>
              <a:ext cx="197750" cy="311025"/>
            </a:xfrm>
            <a:custGeom>
              <a:rect b="b" l="l" r="r" t="t"/>
              <a:pathLst>
                <a:path extrusionOk="0" h="12441" w="791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37" name="Google Shape;737;p39"/>
            <p:cNvSpPr/>
            <p:nvPr/>
          </p:nvSpPr>
          <p:spPr>
            <a:xfrm>
              <a:off x="2628975" y="2981450"/>
              <a:ext cx="58225" cy="84175"/>
            </a:xfrm>
            <a:custGeom>
              <a:rect b="b" l="l" r="r" t="t"/>
              <a:pathLst>
                <a:path extrusionOk="0" h="3367" w="2329">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38" name="Google Shape;738;p39"/>
            <p:cNvSpPr/>
            <p:nvPr/>
          </p:nvSpPr>
          <p:spPr>
            <a:xfrm>
              <a:off x="3640650" y="1956900"/>
              <a:ext cx="255375" cy="215450"/>
            </a:xfrm>
            <a:custGeom>
              <a:rect b="b" l="l" r="r" t="t"/>
              <a:pathLst>
                <a:path extrusionOk="0" h="8618" w="10215">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39" name="Google Shape;739;p39"/>
            <p:cNvSpPr/>
            <p:nvPr/>
          </p:nvSpPr>
          <p:spPr>
            <a:xfrm>
              <a:off x="3550500" y="2120100"/>
              <a:ext cx="250800" cy="176350"/>
            </a:xfrm>
            <a:custGeom>
              <a:rect b="b" l="l" r="r" t="t"/>
              <a:pathLst>
                <a:path extrusionOk="0" h="7054" w="10032">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40" name="Google Shape;740;p39"/>
            <p:cNvSpPr/>
            <p:nvPr/>
          </p:nvSpPr>
          <p:spPr>
            <a:xfrm>
              <a:off x="2326825" y="2825950"/>
              <a:ext cx="3450" cy="4300"/>
            </a:xfrm>
            <a:custGeom>
              <a:rect b="b" l="l" r="r" t="t"/>
              <a:pathLst>
                <a:path extrusionOk="0" h="172" w="138">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41" name="Google Shape;741;p39"/>
            <p:cNvSpPr/>
            <p:nvPr/>
          </p:nvSpPr>
          <p:spPr>
            <a:xfrm>
              <a:off x="2474325" y="2697550"/>
              <a:ext cx="3450" cy="2025"/>
            </a:xfrm>
            <a:custGeom>
              <a:rect b="b" l="l" r="r" t="t"/>
              <a:pathLst>
                <a:path extrusionOk="0" h="81" w="138">
                  <a:moveTo>
                    <a:pt x="126" y="47"/>
                  </a:moveTo>
                  <a:lnTo>
                    <a:pt x="138" y="12"/>
                  </a:lnTo>
                  <a:lnTo>
                    <a:pt x="104" y="1"/>
                  </a:lnTo>
                  <a:lnTo>
                    <a:pt x="1" y="69"/>
                  </a:lnTo>
                  <a:lnTo>
                    <a:pt x="1" y="8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42" name="Google Shape;742;p39"/>
            <p:cNvSpPr/>
            <p:nvPr/>
          </p:nvSpPr>
          <p:spPr>
            <a:xfrm>
              <a:off x="3747075" y="2144350"/>
              <a:ext cx="6025" cy="4600"/>
            </a:xfrm>
            <a:custGeom>
              <a:rect b="b" l="l" r="r" t="t"/>
              <a:pathLst>
                <a:path extrusionOk="0" h="184" w="241">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43" name="Google Shape;743;p39"/>
            <p:cNvSpPr/>
            <p:nvPr/>
          </p:nvSpPr>
          <p:spPr>
            <a:xfrm>
              <a:off x="2497150" y="2710400"/>
              <a:ext cx="3750" cy="16000"/>
            </a:xfrm>
            <a:custGeom>
              <a:rect b="b" l="l" r="r" t="t"/>
              <a:pathLst>
                <a:path extrusionOk="0" h="640" w="15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44" name="Google Shape;744;p39"/>
            <p:cNvSpPr/>
            <p:nvPr/>
          </p:nvSpPr>
          <p:spPr>
            <a:xfrm>
              <a:off x="2187025" y="2500700"/>
              <a:ext cx="108150" cy="136700"/>
            </a:xfrm>
            <a:custGeom>
              <a:rect b="b" l="l" r="r" t="t"/>
              <a:pathLst>
                <a:path extrusionOk="0" h="5468" w="4326">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45" name="Google Shape;745;p39"/>
            <p:cNvSpPr/>
            <p:nvPr/>
          </p:nvSpPr>
          <p:spPr>
            <a:xfrm>
              <a:off x="2482900" y="2377725"/>
              <a:ext cx="4300" cy="2900"/>
            </a:xfrm>
            <a:custGeom>
              <a:rect b="b" l="l" r="r" t="t"/>
              <a:pathLst>
                <a:path extrusionOk="0" h="116" w="172">
                  <a:moveTo>
                    <a:pt x="114" y="81"/>
                  </a:moveTo>
                  <a:lnTo>
                    <a:pt x="171" y="1"/>
                  </a:lnTo>
                  <a:lnTo>
                    <a:pt x="149" y="1"/>
                  </a:lnTo>
                  <a:lnTo>
                    <a:pt x="80" y="69"/>
                  </a:lnTo>
                  <a:lnTo>
                    <a:pt x="0" y="92"/>
                  </a:lnTo>
                  <a:lnTo>
                    <a:pt x="12" y="115"/>
                  </a:lnTo>
                  <a:lnTo>
                    <a:pt x="23" y="11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46" name="Google Shape;746;p39"/>
            <p:cNvSpPr/>
            <p:nvPr/>
          </p:nvSpPr>
          <p:spPr>
            <a:xfrm>
              <a:off x="2535100" y="2809975"/>
              <a:ext cx="4300" cy="6025"/>
            </a:xfrm>
            <a:custGeom>
              <a:rect b="b" l="l" r="r" t="t"/>
              <a:pathLst>
                <a:path extrusionOk="0" h="241" w="172">
                  <a:moveTo>
                    <a:pt x="115" y="206"/>
                  </a:moveTo>
                  <a:lnTo>
                    <a:pt x="172" y="149"/>
                  </a:lnTo>
                  <a:lnTo>
                    <a:pt x="138" y="114"/>
                  </a:lnTo>
                  <a:lnTo>
                    <a:pt x="46" y="0"/>
                  </a:lnTo>
                  <a:lnTo>
                    <a:pt x="1" y="12"/>
                  </a:lnTo>
                  <a:lnTo>
                    <a:pt x="1" y="149"/>
                  </a:lnTo>
                  <a:lnTo>
                    <a:pt x="23" y="194"/>
                  </a:lnTo>
                  <a:lnTo>
                    <a:pt x="92" y="24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47" name="Google Shape;747;p39"/>
            <p:cNvSpPr/>
            <p:nvPr/>
          </p:nvSpPr>
          <p:spPr>
            <a:xfrm>
              <a:off x="4582175" y="3370025"/>
              <a:ext cx="25700" cy="22850"/>
            </a:xfrm>
            <a:custGeom>
              <a:rect b="b" l="l" r="r" t="t"/>
              <a:pathLst>
                <a:path extrusionOk="0" h="914" w="1028">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48" name="Google Shape;748;p39"/>
            <p:cNvSpPr/>
            <p:nvPr/>
          </p:nvSpPr>
          <p:spPr>
            <a:xfrm>
              <a:off x="3219825" y="2722100"/>
              <a:ext cx="52250" cy="53950"/>
            </a:xfrm>
            <a:custGeom>
              <a:rect b="b" l="l" r="r" t="t"/>
              <a:pathLst>
                <a:path extrusionOk="0" h="2158" w="209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49" name="Google Shape;749;p39"/>
            <p:cNvSpPr/>
            <p:nvPr/>
          </p:nvSpPr>
          <p:spPr>
            <a:xfrm>
              <a:off x="2116850" y="2663600"/>
              <a:ext cx="33975" cy="11150"/>
            </a:xfrm>
            <a:custGeom>
              <a:rect b="b" l="l" r="r" t="t"/>
              <a:pathLst>
                <a:path extrusionOk="0" h="446" w="1359">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50" name="Google Shape;750;p39"/>
            <p:cNvSpPr/>
            <p:nvPr/>
          </p:nvSpPr>
          <p:spPr>
            <a:xfrm>
              <a:off x="2502300" y="2757475"/>
              <a:ext cx="4300" cy="9150"/>
            </a:xfrm>
            <a:custGeom>
              <a:rect b="b" l="l" r="r" t="t"/>
              <a:pathLst>
                <a:path extrusionOk="0" h="366" w="172">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51" name="Google Shape;751;p39"/>
            <p:cNvSpPr/>
            <p:nvPr/>
          </p:nvSpPr>
          <p:spPr>
            <a:xfrm>
              <a:off x="2671775" y="4270150"/>
              <a:ext cx="55925" cy="22575"/>
            </a:xfrm>
            <a:custGeom>
              <a:rect b="b" l="l" r="r" t="t"/>
              <a:pathLst>
                <a:path extrusionOk="0" h="903" w="2237">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52" name="Google Shape;752;p39"/>
            <p:cNvSpPr/>
            <p:nvPr/>
          </p:nvSpPr>
          <p:spPr>
            <a:xfrm>
              <a:off x="3605000" y="1719250"/>
              <a:ext cx="16275" cy="19425"/>
            </a:xfrm>
            <a:custGeom>
              <a:rect b="b" l="l" r="r" t="t"/>
              <a:pathLst>
                <a:path extrusionOk="0" h="777" w="651">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53" name="Google Shape;753;p39"/>
            <p:cNvSpPr/>
            <p:nvPr/>
          </p:nvSpPr>
          <p:spPr>
            <a:xfrm>
              <a:off x="2490875" y="2834500"/>
              <a:ext cx="4025" cy="5175"/>
            </a:xfrm>
            <a:custGeom>
              <a:rect b="b" l="l" r="r" t="t"/>
              <a:pathLst>
                <a:path extrusionOk="0" h="207" w="161">
                  <a:moveTo>
                    <a:pt x="58" y="195"/>
                  </a:moveTo>
                  <a:lnTo>
                    <a:pt x="138" y="172"/>
                  </a:lnTo>
                  <a:lnTo>
                    <a:pt x="160" y="12"/>
                  </a:lnTo>
                  <a:lnTo>
                    <a:pt x="115" y="1"/>
                  </a:lnTo>
                  <a:lnTo>
                    <a:pt x="81" y="46"/>
                  </a:lnTo>
                  <a:lnTo>
                    <a:pt x="35" y="115"/>
                  </a:lnTo>
                  <a:lnTo>
                    <a:pt x="35" y="172"/>
                  </a:lnTo>
                  <a:lnTo>
                    <a:pt x="1" y="206"/>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54" name="Google Shape;754;p39"/>
            <p:cNvSpPr/>
            <p:nvPr/>
          </p:nvSpPr>
          <p:spPr>
            <a:xfrm>
              <a:off x="5953900" y="2600000"/>
              <a:ext cx="8875" cy="8850"/>
            </a:xfrm>
            <a:custGeom>
              <a:rect b="b" l="l" r="r" t="t"/>
              <a:pathLst>
                <a:path extrusionOk="0" h="354" w="355">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55" name="Google Shape;755;p39"/>
            <p:cNvSpPr/>
            <p:nvPr/>
          </p:nvSpPr>
          <p:spPr>
            <a:xfrm>
              <a:off x="2478900" y="2717250"/>
              <a:ext cx="5725" cy="7150"/>
            </a:xfrm>
            <a:custGeom>
              <a:rect b="b" l="l" r="r" t="t"/>
              <a:pathLst>
                <a:path extrusionOk="0" h="286" w="229">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56" name="Google Shape;756;p39"/>
            <p:cNvSpPr/>
            <p:nvPr/>
          </p:nvSpPr>
          <p:spPr>
            <a:xfrm>
              <a:off x="2507725" y="2792275"/>
              <a:ext cx="4000" cy="8600"/>
            </a:xfrm>
            <a:custGeom>
              <a:rect b="b" l="l" r="r" t="t"/>
              <a:pathLst>
                <a:path extrusionOk="0" h="344" w="16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57" name="Google Shape;757;p39"/>
            <p:cNvSpPr/>
            <p:nvPr/>
          </p:nvSpPr>
          <p:spPr>
            <a:xfrm>
              <a:off x="3889450" y="2042500"/>
              <a:ext cx="2300" cy="4875"/>
            </a:xfrm>
            <a:custGeom>
              <a:rect b="b" l="l" r="r" t="t"/>
              <a:pathLst>
                <a:path extrusionOk="0" h="195" w="92">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58" name="Google Shape;758;p39"/>
            <p:cNvSpPr/>
            <p:nvPr/>
          </p:nvSpPr>
          <p:spPr>
            <a:xfrm>
              <a:off x="5191300" y="3015675"/>
              <a:ext cx="2300" cy="23125"/>
            </a:xfrm>
            <a:custGeom>
              <a:rect b="b" l="l" r="r" t="t"/>
              <a:pathLst>
                <a:path extrusionOk="0" h="925" w="92">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59" name="Google Shape;759;p39"/>
            <p:cNvSpPr/>
            <p:nvPr/>
          </p:nvSpPr>
          <p:spPr>
            <a:xfrm>
              <a:off x="3988150" y="2293000"/>
              <a:ext cx="7450" cy="6300"/>
            </a:xfrm>
            <a:custGeom>
              <a:rect b="b" l="l" r="r" t="t"/>
              <a:pathLst>
                <a:path extrusionOk="0" h="252" w="298">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60" name="Google Shape;760;p39"/>
            <p:cNvSpPr/>
            <p:nvPr/>
          </p:nvSpPr>
          <p:spPr>
            <a:xfrm>
              <a:off x="2489750" y="2730650"/>
              <a:ext cx="1450" cy="2875"/>
            </a:xfrm>
            <a:custGeom>
              <a:rect b="b" l="l" r="r" t="t"/>
              <a:pathLst>
                <a:path extrusionOk="0" h="115" w="58">
                  <a:moveTo>
                    <a:pt x="57" y="69"/>
                  </a:moveTo>
                  <a:lnTo>
                    <a:pt x="46" y="1"/>
                  </a:lnTo>
                  <a:lnTo>
                    <a:pt x="34" y="1"/>
                  </a:lnTo>
                  <a:lnTo>
                    <a:pt x="0" y="58"/>
                  </a:lnTo>
                  <a:lnTo>
                    <a:pt x="0" y="104"/>
                  </a:lnTo>
                  <a:lnTo>
                    <a:pt x="46" y="11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61" name="Google Shape;761;p39"/>
            <p:cNvSpPr/>
            <p:nvPr/>
          </p:nvSpPr>
          <p:spPr>
            <a:xfrm>
              <a:off x="4848925" y="3565450"/>
              <a:ext cx="9725" cy="12300"/>
            </a:xfrm>
            <a:custGeom>
              <a:rect b="b" l="l" r="r" t="t"/>
              <a:pathLst>
                <a:path extrusionOk="0" h="492" w="389">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62" name="Google Shape;762;p39"/>
            <p:cNvSpPr/>
            <p:nvPr/>
          </p:nvSpPr>
          <p:spPr>
            <a:xfrm>
              <a:off x="6873450" y="3546050"/>
              <a:ext cx="149525" cy="80200"/>
            </a:xfrm>
            <a:custGeom>
              <a:rect b="b" l="l" r="r" t="t"/>
              <a:pathLst>
                <a:path extrusionOk="0" h="3208" w="5981">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63" name="Google Shape;763;p39"/>
            <p:cNvSpPr/>
            <p:nvPr/>
          </p:nvSpPr>
          <p:spPr>
            <a:xfrm>
              <a:off x="7066600" y="3123225"/>
              <a:ext cx="1175" cy="1450"/>
            </a:xfrm>
            <a:custGeom>
              <a:rect b="b" l="l" r="r" t="t"/>
              <a:pathLst>
                <a:path extrusionOk="0" h="58" w="47">
                  <a:moveTo>
                    <a:pt x="46" y="35"/>
                  </a:moveTo>
                  <a:lnTo>
                    <a:pt x="46" y="1"/>
                  </a:lnTo>
                  <a:lnTo>
                    <a:pt x="23" y="1"/>
                  </a:lnTo>
                  <a:lnTo>
                    <a:pt x="12" y="1"/>
                  </a:lnTo>
                  <a:lnTo>
                    <a:pt x="1" y="35"/>
                  </a:lnTo>
                  <a:lnTo>
                    <a:pt x="12" y="47"/>
                  </a:lnTo>
                  <a:lnTo>
                    <a:pt x="23" y="5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64" name="Google Shape;764;p39"/>
            <p:cNvSpPr/>
            <p:nvPr/>
          </p:nvSpPr>
          <p:spPr>
            <a:xfrm>
              <a:off x="1214425" y="3663900"/>
              <a:ext cx="1750" cy="2300"/>
            </a:xfrm>
            <a:custGeom>
              <a:rect b="b" l="l" r="r" t="t"/>
              <a:pathLst>
                <a:path extrusionOk="0" h="92" w="70">
                  <a:moveTo>
                    <a:pt x="69" y="80"/>
                  </a:moveTo>
                  <a:lnTo>
                    <a:pt x="69" y="46"/>
                  </a:lnTo>
                  <a:lnTo>
                    <a:pt x="46" y="11"/>
                  </a:lnTo>
                  <a:lnTo>
                    <a:pt x="23" y="0"/>
                  </a:lnTo>
                  <a:lnTo>
                    <a:pt x="1" y="11"/>
                  </a:lnTo>
                  <a:lnTo>
                    <a:pt x="23" y="46"/>
                  </a:lnTo>
                  <a:lnTo>
                    <a:pt x="46" y="80"/>
                  </a:lnTo>
                  <a:lnTo>
                    <a:pt x="69" y="9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65" name="Google Shape;765;p39"/>
            <p:cNvSpPr/>
            <p:nvPr/>
          </p:nvSpPr>
          <p:spPr>
            <a:xfrm>
              <a:off x="2379600" y="2691850"/>
              <a:ext cx="52250" cy="13150"/>
            </a:xfrm>
            <a:custGeom>
              <a:rect b="b" l="l" r="r" t="t"/>
              <a:pathLst>
                <a:path extrusionOk="0" h="526" w="209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66" name="Google Shape;766;p39"/>
            <p:cNvSpPr/>
            <p:nvPr/>
          </p:nvSpPr>
          <p:spPr>
            <a:xfrm>
              <a:off x="721700" y="3311250"/>
              <a:ext cx="309875" cy="274775"/>
            </a:xfrm>
            <a:custGeom>
              <a:rect b="b" l="l" r="r" t="t"/>
              <a:pathLst>
                <a:path extrusionOk="0" h="10991" w="12395">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67" name="Google Shape;767;p39"/>
            <p:cNvSpPr/>
            <p:nvPr/>
          </p:nvSpPr>
          <p:spPr>
            <a:xfrm>
              <a:off x="5798700" y="3079300"/>
              <a:ext cx="6875" cy="4025"/>
            </a:xfrm>
            <a:custGeom>
              <a:rect b="b" l="l" r="r" t="t"/>
              <a:pathLst>
                <a:path extrusionOk="0" h="161" w="275">
                  <a:moveTo>
                    <a:pt x="263" y="103"/>
                  </a:moveTo>
                  <a:lnTo>
                    <a:pt x="275" y="80"/>
                  </a:lnTo>
                  <a:lnTo>
                    <a:pt x="240" y="46"/>
                  </a:lnTo>
                  <a:lnTo>
                    <a:pt x="206" y="35"/>
                  </a:lnTo>
                  <a:lnTo>
                    <a:pt x="126" y="0"/>
                  </a:lnTo>
                  <a:lnTo>
                    <a:pt x="46" y="23"/>
                  </a:lnTo>
                  <a:lnTo>
                    <a:pt x="1" y="103"/>
                  </a:lnTo>
                  <a:lnTo>
                    <a:pt x="126" y="16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68" name="Google Shape;768;p39"/>
            <p:cNvSpPr/>
            <p:nvPr/>
          </p:nvSpPr>
          <p:spPr>
            <a:xfrm>
              <a:off x="6833800" y="3262175"/>
              <a:ext cx="212850" cy="118425"/>
            </a:xfrm>
            <a:custGeom>
              <a:rect b="b" l="l" r="r" t="t"/>
              <a:pathLst>
                <a:path extrusionOk="0" h="4737" w="8514">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69" name="Google Shape;769;p39"/>
            <p:cNvSpPr/>
            <p:nvPr/>
          </p:nvSpPr>
          <p:spPr>
            <a:xfrm>
              <a:off x="3851225" y="3073600"/>
              <a:ext cx="19700" cy="37675"/>
            </a:xfrm>
            <a:custGeom>
              <a:rect b="b" l="l" r="r" t="t"/>
              <a:pathLst>
                <a:path extrusionOk="0" h="1507" w="788">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70" name="Google Shape;770;p39"/>
            <p:cNvSpPr/>
            <p:nvPr/>
          </p:nvSpPr>
          <p:spPr>
            <a:xfrm>
              <a:off x="2474625" y="2702125"/>
              <a:ext cx="2025" cy="1175"/>
            </a:xfrm>
            <a:custGeom>
              <a:rect b="b" l="l" r="r" t="t"/>
              <a:pathLst>
                <a:path extrusionOk="0" h="47" w="81">
                  <a:moveTo>
                    <a:pt x="0" y="1"/>
                  </a:moveTo>
                  <a:lnTo>
                    <a:pt x="0" y="1"/>
                  </a:lnTo>
                  <a:lnTo>
                    <a:pt x="23" y="35"/>
                  </a:lnTo>
                  <a:lnTo>
                    <a:pt x="69" y="46"/>
                  </a:lnTo>
                  <a:lnTo>
                    <a:pt x="80" y="35"/>
                  </a:lnTo>
                  <a:lnTo>
                    <a:pt x="8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71" name="Google Shape;771;p39"/>
            <p:cNvSpPr/>
            <p:nvPr/>
          </p:nvSpPr>
          <p:spPr>
            <a:xfrm>
              <a:off x="4830100" y="3215675"/>
              <a:ext cx="3150" cy="5150"/>
            </a:xfrm>
            <a:custGeom>
              <a:rect b="b" l="l" r="r" t="t"/>
              <a:pathLst>
                <a:path extrusionOk="0" h="206" w="126">
                  <a:moveTo>
                    <a:pt x="126" y="115"/>
                  </a:moveTo>
                  <a:lnTo>
                    <a:pt x="57" y="0"/>
                  </a:lnTo>
                  <a:lnTo>
                    <a:pt x="0" y="46"/>
                  </a:lnTo>
                  <a:lnTo>
                    <a:pt x="35" y="80"/>
                  </a:lnTo>
                  <a:lnTo>
                    <a:pt x="69" y="115"/>
                  </a:lnTo>
                  <a:lnTo>
                    <a:pt x="80" y="172"/>
                  </a:lnTo>
                  <a:lnTo>
                    <a:pt x="126" y="206"/>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72" name="Google Shape;772;p39"/>
            <p:cNvSpPr/>
            <p:nvPr/>
          </p:nvSpPr>
          <p:spPr>
            <a:xfrm>
              <a:off x="2301725" y="2613975"/>
              <a:ext cx="13725" cy="4875"/>
            </a:xfrm>
            <a:custGeom>
              <a:rect b="b" l="l" r="r" t="t"/>
              <a:pathLst>
                <a:path extrusionOk="0" h="195" w="549">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73" name="Google Shape;773;p39"/>
            <p:cNvSpPr/>
            <p:nvPr/>
          </p:nvSpPr>
          <p:spPr>
            <a:xfrm>
              <a:off x="275475" y="3533500"/>
              <a:ext cx="13725" cy="65375"/>
            </a:xfrm>
            <a:custGeom>
              <a:rect b="b" l="l" r="r" t="t"/>
              <a:pathLst>
                <a:path extrusionOk="0" h="2615" w="549">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74" name="Google Shape;774;p39"/>
            <p:cNvSpPr/>
            <p:nvPr/>
          </p:nvSpPr>
          <p:spPr>
            <a:xfrm>
              <a:off x="2486325" y="2855050"/>
              <a:ext cx="28825" cy="28550"/>
            </a:xfrm>
            <a:custGeom>
              <a:rect b="b" l="l" r="r" t="t"/>
              <a:pathLst>
                <a:path extrusionOk="0" h="1142" w="1153">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75" name="Google Shape;775;p39"/>
            <p:cNvSpPr/>
            <p:nvPr/>
          </p:nvSpPr>
          <p:spPr>
            <a:xfrm>
              <a:off x="2500575" y="2809125"/>
              <a:ext cx="5450" cy="15125"/>
            </a:xfrm>
            <a:custGeom>
              <a:rect b="b" l="l" r="r" t="t"/>
              <a:pathLst>
                <a:path extrusionOk="0" h="605" w="218">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76" name="Google Shape;776;p39"/>
            <p:cNvSpPr/>
            <p:nvPr/>
          </p:nvSpPr>
          <p:spPr>
            <a:xfrm>
              <a:off x="2444375" y="2686725"/>
              <a:ext cx="8875" cy="8000"/>
            </a:xfrm>
            <a:custGeom>
              <a:rect b="b" l="l" r="r" t="t"/>
              <a:pathLst>
                <a:path extrusionOk="0" h="320" w="355">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77" name="Google Shape;777;p39"/>
            <p:cNvSpPr/>
            <p:nvPr/>
          </p:nvSpPr>
          <p:spPr>
            <a:xfrm>
              <a:off x="2437825" y="2695000"/>
              <a:ext cx="7425" cy="15425"/>
            </a:xfrm>
            <a:custGeom>
              <a:rect b="b" l="l" r="r" t="t"/>
              <a:pathLst>
                <a:path extrusionOk="0" h="617" w="297">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78" name="Google Shape;778;p39"/>
            <p:cNvSpPr/>
            <p:nvPr/>
          </p:nvSpPr>
          <p:spPr>
            <a:xfrm>
              <a:off x="4331675" y="2302700"/>
              <a:ext cx="40825" cy="24850"/>
            </a:xfrm>
            <a:custGeom>
              <a:rect b="b" l="l" r="r" t="t"/>
              <a:pathLst>
                <a:path extrusionOk="0" h="994" w="1633">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79" name="Google Shape;779;p39"/>
            <p:cNvSpPr/>
            <p:nvPr/>
          </p:nvSpPr>
          <p:spPr>
            <a:xfrm>
              <a:off x="4806425" y="3585425"/>
              <a:ext cx="12000" cy="11450"/>
            </a:xfrm>
            <a:custGeom>
              <a:rect b="b" l="l" r="r" t="t"/>
              <a:pathLst>
                <a:path extrusionOk="0" h="458" w="48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80" name="Google Shape;780;p39"/>
            <p:cNvSpPr/>
            <p:nvPr/>
          </p:nvSpPr>
          <p:spPr>
            <a:xfrm>
              <a:off x="4617550" y="3399400"/>
              <a:ext cx="3725" cy="7450"/>
            </a:xfrm>
            <a:custGeom>
              <a:rect b="b" l="l" r="r" t="t"/>
              <a:pathLst>
                <a:path extrusionOk="0" h="298" w="149">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81" name="Google Shape;781;p39"/>
            <p:cNvSpPr/>
            <p:nvPr/>
          </p:nvSpPr>
          <p:spPr>
            <a:xfrm>
              <a:off x="2506275" y="2774600"/>
              <a:ext cx="7175" cy="10300"/>
            </a:xfrm>
            <a:custGeom>
              <a:rect b="b" l="l" r="r" t="t"/>
              <a:pathLst>
                <a:path extrusionOk="0" h="412" w="287">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82" name="Google Shape;782;p39"/>
            <p:cNvSpPr/>
            <p:nvPr/>
          </p:nvSpPr>
          <p:spPr>
            <a:xfrm>
              <a:off x="2497450" y="2737500"/>
              <a:ext cx="12000" cy="14300"/>
            </a:xfrm>
            <a:custGeom>
              <a:rect b="b" l="l" r="r" t="t"/>
              <a:pathLst>
                <a:path extrusionOk="0" h="572" w="48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83" name="Google Shape;783;p39"/>
            <p:cNvSpPr/>
            <p:nvPr/>
          </p:nvSpPr>
          <p:spPr>
            <a:xfrm>
              <a:off x="2360200" y="2833075"/>
              <a:ext cx="3175" cy="6025"/>
            </a:xfrm>
            <a:custGeom>
              <a:rect b="b" l="l" r="r" t="t"/>
              <a:pathLst>
                <a:path extrusionOk="0" h="241" w="127">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84" name="Google Shape;784;p39"/>
            <p:cNvSpPr/>
            <p:nvPr/>
          </p:nvSpPr>
          <p:spPr>
            <a:xfrm>
              <a:off x="3369625" y="2448500"/>
              <a:ext cx="92750" cy="36525"/>
            </a:xfrm>
            <a:custGeom>
              <a:rect b="b" l="l" r="r" t="t"/>
              <a:pathLst>
                <a:path extrusionOk="0" h="1461" w="371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dk1"/>
            </a:solidFill>
            <a:ln cap="flat" cmpd="sng" w="9525">
              <a:solidFill>
                <a:schemeClr val="dk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grpSp>
      <p:sp>
        <p:nvSpPr>
          <p:cNvPr id="785" name="Google Shape;785;p39"/>
          <p:cNvSpPr txBox="1"/>
          <p:nvPr>
            <p:ph idx="3" type="body"/>
          </p:nvPr>
        </p:nvSpPr>
        <p:spPr>
          <a:xfrm>
            <a:off x="8454700" y="2851775"/>
            <a:ext cx="3231000" cy="1553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You can use maps to show your offices or markets. Or as charts, highlighting the countries and adding your data.</a:t>
            </a:r>
            <a:endParaRPr/>
          </a:p>
          <a:p>
            <a:pPr indent="0" lvl="0" marL="0" rtl="0" algn="l">
              <a:spcBef>
                <a:spcPts val="0"/>
              </a:spcBef>
              <a:spcAft>
                <a:spcPts val="0"/>
              </a:spcAft>
              <a:buNone/>
            </a:pPr>
            <a:r>
              <a:t/>
            </a:r>
            <a:endParaRPr/>
          </a:p>
        </p:txBody>
      </p:sp>
      <p:sp>
        <p:nvSpPr>
          <p:cNvPr id="786" name="Google Shape;786;p39"/>
          <p:cNvSpPr txBox="1"/>
          <p:nvPr>
            <p:ph idx="4" type="body"/>
          </p:nvPr>
        </p:nvSpPr>
        <p:spPr>
          <a:xfrm>
            <a:off x="8454700" y="5040100"/>
            <a:ext cx="3231000" cy="87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You can double click on the desired country and change fill color.</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40"/>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AND THIS IS A </a:t>
            </a:r>
            <a:r>
              <a:rPr lang="en" sz="6000">
                <a:solidFill>
                  <a:schemeClr val="accent3"/>
                </a:solidFill>
              </a:rPr>
              <a:t>TIMELINE.</a:t>
            </a:r>
            <a:endParaRPr sz="6000">
              <a:solidFill>
                <a:schemeClr val="accent3"/>
              </a:solidFill>
            </a:endParaRPr>
          </a:p>
        </p:txBody>
      </p:sp>
      <p:sp>
        <p:nvSpPr>
          <p:cNvPr id="792" name="Google Shape;792;p40"/>
          <p:cNvSpPr txBox="1"/>
          <p:nvPr>
            <p:ph idx="1" type="subTitle"/>
          </p:nvPr>
        </p:nvSpPr>
        <p:spPr>
          <a:xfrm>
            <a:off x="316463" y="2566175"/>
            <a:ext cx="19977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1999</a:t>
            </a:r>
            <a:endParaRPr/>
          </a:p>
        </p:txBody>
      </p:sp>
      <p:sp>
        <p:nvSpPr>
          <p:cNvPr id="793" name="Google Shape;793;p40"/>
          <p:cNvSpPr txBox="1"/>
          <p:nvPr>
            <p:ph idx="7" type="body"/>
          </p:nvPr>
        </p:nvSpPr>
        <p:spPr>
          <a:xfrm>
            <a:off x="2706813" y="3184000"/>
            <a:ext cx="1997700" cy="2330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a:t>
            </a:r>
            <a:endParaRPr/>
          </a:p>
        </p:txBody>
      </p:sp>
      <p:sp>
        <p:nvSpPr>
          <p:cNvPr id="794" name="Google Shape;794;p40"/>
          <p:cNvSpPr txBox="1"/>
          <p:nvPr>
            <p:ph idx="2" type="subTitle"/>
          </p:nvPr>
        </p:nvSpPr>
        <p:spPr>
          <a:xfrm>
            <a:off x="2706814" y="2566175"/>
            <a:ext cx="19977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2005</a:t>
            </a:r>
            <a:endParaRPr/>
          </a:p>
        </p:txBody>
      </p:sp>
      <p:sp>
        <p:nvSpPr>
          <p:cNvPr id="795" name="Google Shape;795;p40"/>
          <p:cNvSpPr txBox="1"/>
          <p:nvPr>
            <p:ph idx="8" type="body"/>
          </p:nvPr>
        </p:nvSpPr>
        <p:spPr>
          <a:xfrm>
            <a:off x="5097163" y="3184000"/>
            <a:ext cx="1997700" cy="2330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a:t>
            </a:r>
            <a:endParaRPr/>
          </a:p>
        </p:txBody>
      </p:sp>
      <p:sp>
        <p:nvSpPr>
          <p:cNvPr id="796" name="Google Shape;796;p40"/>
          <p:cNvSpPr txBox="1"/>
          <p:nvPr>
            <p:ph idx="3" type="subTitle"/>
          </p:nvPr>
        </p:nvSpPr>
        <p:spPr>
          <a:xfrm>
            <a:off x="5097166" y="2566175"/>
            <a:ext cx="19977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2015</a:t>
            </a:r>
            <a:endParaRPr/>
          </a:p>
        </p:txBody>
      </p:sp>
      <p:sp>
        <p:nvSpPr>
          <p:cNvPr id="797" name="Google Shape;797;p40"/>
          <p:cNvSpPr txBox="1"/>
          <p:nvPr>
            <p:ph idx="9" type="body"/>
          </p:nvPr>
        </p:nvSpPr>
        <p:spPr>
          <a:xfrm>
            <a:off x="7487513" y="3184000"/>
            <a:ext cx="1997700" cy="2330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a:t>
            </a:r>
            <a:endParaRPr/>
          </a:p>
        </p:txBody>
      </p:sp>
      <p:sp>
        <p:nvSpPr>
          <p:cNvPr id="798" name="Google Shape;798;p40"/>
          <p:cNvSpPr txBox="1"/>
          <p:nvPr>
            <p:ph idx="4" type="subTitle"/>
          </p:nvPr>
        </p:nvSpPr>
        <p:spPr>
          <a:xfrm>
            <a:off x="7487518" y="2566175"/>
            <a:ext cx="19977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2019</a:t>
            </a:r>
            <a:endParaRPr/>
          </a:p>
        </p:txBody>
      </p:sp>
      <p:sp>
        <p:nvSpPr>
          <p:cNvPr id="799" name="Google Shape;799;p40"/>
          <p:cNvSpPr txBox="1"/>
          <p:nvPr>
            <p:ph idx="5" type="subTitle"/>
          </p:nvPr>
        </p:nvSpPr>
        <p:spPr>
          <a:xfrm>
            <a:off x="9877869" y="2569713"/>
            <a:ext cx="19977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2022</a:t>
            </a:r>
            <a:endParaRPr/>
          </a:p>
        </p:txBody>
      </p:sp>
      <p:sp>
        <p:nvSpPr>
          <p:cNvPr id="800" name="Google Shape;800;p40"/>
          <p:cNvSpPr txBox="1"/>
          <p:nvPr>
            <p:ph idx="6" type="body"/>
          </p:nvPr>
        </p:nvSpPr>
        <p:spPr>
          <a:xfrm>
            <a:off x="316463" y="3184000"/>
            <a:ext cx="1997700" cy="2330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a:t>
            </a:r>
            <a:endParaRPr/>
          </a:p>
        </p:txBody>
      </p:sp>
      <p:sp>
        <p:nvSpPr>
          <p:cNvPr id="801" name="Google Shape;801;p40"/>
          <p:cNvSpPr txBox="1"/>
          <p:nvPr>
            <p:ph idx="13" type="body"/>
          </p:nvPr>
        </p:nvSpPr>
        <p:spPr>
          <a:xfrm>
            <a:off x="9877863" y="3187538"/>
            <a:ext cx="1997700" cy="2330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3"/>
          <p:cNvSpPr txBox="1"/>
          <p:nvPr>
            <p:ph type="title"/>
          </p:nvPr>
        </p:nvSpPr>
        <p:spPr>
          <a:xfrm>
            <a:off x="1462450" y="1795650"/>
            <a:ext cx="5322600" cy="1059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solidFill>
                  <a:schemeClr val="accent3"/>
                </a:solidFill>
              </a:rPr>
              <a:t>HELLO!</a:t>
            </a:r>
            <a:r>
              <a:rPr lang="en"/>
              <a:t> I’m…</a:t>
            </a:r>
            <a:endParaRPr/>
          </a:p>
        </p:txBody>
      </p:sp>
      <p:sp>
        <p:nvSpPr>
          <p:cNvPr id="387" name="Google Shape;387;p23"/>
          <p:cNvSpPr txBox="1"/>
          <p:nvPr>
            <p:ph idx="1" type="body"/>
          </p:nvPr>
        </p:nvSpPr>
        <p:spPr>
          <a:xfrm>
            <a:off x="1462425" y="2898225"/>
            <a:ext cx="5322600" cy="2537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2100">
                <a:solidFill>
                  <a:schemeClr val="accent3"/>
                </a:solidFill>
              </a:rPr>
              <a:t>&lt;p&gt; </a:t>
            </a:r>
            <a:r>
              <a:rPr lang="en"/>
              <a:t>Here is where you introduce yourself. </a:t>
            </a:r>
            <a:r>
              <a:rPr lang="en" sz="2100">
                <a:solidFill>
                  <a:schemeClr val="accent3"/>
                </a:solidFill>
              </a:rPr>
              <a:t>&lt;/p&gt;</a:t>
            </a:r>
            <a:endParaRPr/>
          </a:p>
          <a:p>
            <a:pPr indent="0" lvl="0" marL="0" rtl="0" algn="l">
              <a:spcBef>
                <a:spcPts val="2100"/>
              </a:spcBef>
              <a:spcAft>
                <a:spcPts val="2100"/>
              </a:spcAft>
              <a:buNone/>
            </a:pPr>
            <a:r>
              <a:rPr lang="en"/>
              <a:t>You can add your name, title and a little background. Right click the image and replace it with your own.</a:t>
            </a:r>
            <a:endParaRPr/>
          </a:p>
        </p:txBody>
      </p:sp>
      <p:pic>
        <p:nvPicPr>
          <p:cNvPr id="388" name="Google Shape;388;p23"/>
          <p:cNvPicPr preferRelativeResize="0"/>
          <p:nvPr/>
        </p:nvPicPr>
        <p:blipFill rotWithShape="1">
          <a:blip r:embed="rId3">
            <a:alphaModFix/>
          </a:blip>
          <a:srcRect b="0" l="19237" r="21660" t="0"/>
          <a:stretch/>
        </p:blipFill>
        <p:spPr>
          <a:xfrm flipH="1">
            <a:off x="7574126" y="2129925"/>
            <a:ext cx="2673424" cy="3020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grpSp>
        <p:nvGrpSpPr>
          <p:cNvPr id="806" name="Google Shape;806;p41"/>
          <p:cNvGrpSpPr/>
          <p:nvPr/>
        </p:nvGrpSpPr>
        <p:grpSpPr>
          <a:xfrm rot="5400000">
            <a:off x="5899790" y="1376119"/>
            <a:ext cx="5778042" cy="3955122"/>
            <a:chOff x="2345366" y="140711"/>
            <a:chExt cx="6483441" cy="4437974"/>
          </a:xfrm>
        </p:grpSpPr>
        <p:sp>
          <p:nvSpPr>
            <p:cNvPr id="807" name="Google Shape;807;p41"/>
            <p:cNvSpPr/>
            <p:nvPr/>
          </p:nvSpPr>
          <p:spPr>
            <a:xfrm>
              <a:off x="2362377" y="163678"/>
              <a:ext cx="6449417" cy="4392004"/>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808" name="Google Shape;808;p41"/>
            <p:cNvGrpSpPr/>
            <p:nvPr/>
          </p:nvGrpSpPr>
          <p:grpSpPr>
            <a:xfrm>
              <a:off x="2345366" y="140711"/>
              <a:ext cx="6483441" cy="4437974"/>
              <a:chOff x="390725" y="192901"/>
              <a:chExt cx="9367780" cy="6412330"/>
            </a:xfrm>
          </p:grpSpPr>
          <p:sp>
            <p:nvSpPr>
              <p:cNvPr id="809" name="Google Shape;809;p41"/>
              <p:cNvSpPr/>
              <p:nvPr/>
            </p:nvSpPr>
            <p:spPr>
              <a:xfrm>
                <a:off x="433022" y="255001"/>
                <a:ext cx="9309250" cy="6342300"/>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10" name="Google Shape;810;p41"/>
              <p:cNvGrpSpPr/>
              <p:nvPr/>
            </p:nvGrpSpPr>
            <p:grpSpPr>
              <a:xfrm>
                <a:off x="9036100" y="3183177"/>
                <a:ext cx="492960" cy="492960"/>
                <a:chOff x="9132580" y="3159701"/>
                <a:chExt cx="371233" cy="371233"/>
              </a:xfrm>
            </p:grpSpPr>
            <p:sp>
              <p:nvSpPr>
                <p:cNvPr id="811" name="Google Shape;811;p41"/>
                <p:cNvSpPr/>
                <p:nvPr/>
              </p:nvSpPr>
              <p:spPr>
                <a:xfrm>
                  <a:off x="9132580" y="3159701"/>
                  <a:ext cx="371233" cy="371233"/>
                </a:xfrm>
                <a:custGeom>
                  <a:rect b="b" l="l" r="r" t="t"/>
                  <a:pathLst>
                    <a:path extrusionOk="0" h="358679" w="358679">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2" name="Google Shape;812;p41"/>
                <p:cNvSpPr/>
                <p:nvPr/>
              </p:nvSpPr>
              <p:spPr>
                <a:xfrm>
                  <a:off x="9138858" y="3166118"/>
                  <a:ext cx="267486" cy="358181"/>
                </a:xfrm>
                <a:custGeom>
                  <a:rect b="b" l="l" r="r" t="t"/>
                  <a:pathLst>
                    <a:path extrusionOk="0" h="346069" w="258441">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3" name="Google Shape;813;p41"/>
                <p:cNvSpPr/>
                <p:nvPr/>
              </p:nvSpPr>
              <p:spPr>
                <a:xfrm>
                  <a:off x="9249765" y="3279048"/>
                  <a:ext cx="129816" cy="130304"/>
                </a:xfrm>
                <a:custGeom>
                  <a:rect b="b" l="l" r="r" t="t"/>
                  <a:pathLst>
                    <a:path extrusionOk="0" h="125898" w="125426">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14" name="Google Shape;814;p41"/>
              <p:cNvGrpSpPr/>
              <p:nvPr/>
            </p:nvGrpSpPr>
            <p:grpSpPr>
              <a:xfrm>
                <a:off x="390725" y="192901"/>
                <a:ext cx="9367780" cy="6412330"/>
                <a:chOff x="1194635" y="234866"/>
                <a:chExt cx="9244824" cy="6489556"/>
              </a:xfrm>
            </p:grpSpPr>
            <p:sp>
              <p:nvSpPr>
                <p:cNvPr id="815" name="Google Shape;815;p41"/>
                <p:cNvSpPr/>
                <p:nvPr/>
              </p:nvSpPr>
              <p:spPr>
                <a:xfrm>
                  <a:off x="1217565" y="240980"/>
                  <a:ext cx="9221894" cy="6483314"/>
                </a:xfrm>
                <a:custGeom>
                  <a:rect b="b" l="l" r="r" t="t"/>
                  <a:pathLst>
                    <a:path extrusionOk="0" h="6483314" w="9221894">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6" name="Google Shape;816;p41"/>
                <p:cNvSpPr/>
                <p:nvPr/>
              </p:nvSpPr>
              <p:spPr>
                <a:xfrm>
                  <a:off x="2119512" y="237923"/>
                  <a:ext cx="97838" cy="15287"/>
                </a:xfrm>
                <a:custGeom>
                  <a:rect b="b" l="l" r="r" t="t"/>
                  <a:pathLst>
                    <a:path extrusionOk="0" h="15287" w="97838">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7" name="Google Shape;817;p41"/>
                <p:cNvSpPr/>
                <p:nvPr/>
              </p:nvSpPr>
              <p:spPr>
                <a:xfrm>
                  <a:off x="2510865" y="234866"/>
                  <a:ext cx="203320" cy="18344"/>
                </a:xfrm>
                <a:custGeom>
                  <a:rect b="b" l="l" r="r" t="t"/>
                  <a:pathLst>
                    <a:path extrusionOk="0" h="18344" w="20332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8" name="Google Shape;818;p41"/>
                <p:cNvSpPr/>
                <p:nvPr/>
              </p:nvSpPr>
              <p:spPr>
                <a:xfrm>
                  <a:off x="2831897" y="234866"/>
                  <a:ext cx="201791" cy="18344"/>
                </a:xfrm>
                <a:custGeom>
                  <a:rect b="b" l="l" r="r" t="t"/>
                  <a:pathLst>
                    <a:path extrusionOk="0" h="18344" w="201791">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9" name="Google Shape;819;p41"/>
                <p:cNvSpPr/>
                <p:nvPr/>
              </p:nvSpPr>
              <p:spPr>
                <a:xfrm>
                  <a:off x="2510865" y="245567"/>
                  <a:ext cx="203320" cy="7643"/>
                </a:xfrm>
                <a:custGeom>
                  <a:rect b="b" l="l" r="r" t="t"/>
                  <a:pathLst>
                    <a:path extrusionOk="0" h="7643" w="203320">
                      <a:moveTo>
                        <a:pt x="0" y="0"/>
                      </a:moveTo>
                      <a:lnTo>
                        <a:pt x="203320" y="0"/>
                      </a:lnTo>
                      <a:lnTo>
                        <a:pt x="203320" y="7644"/>
                      </a:lnTo>
                      <a:lnTo>
                        <a:pt x="0" y="7644"/>
                      </a:lnTo>
                      <a:lnTo>
                        <a:pt x="0" y="0"/>
                      </a:lnTo>
                      <a:close/>
                    </a:path>
                  </a:pathLst>
                </a:custGeom>
                <a:solidFill>
                  <a:srgbClr val="393A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0" name="Google Shape;820;p41"/>
                <p:cNvSpPr/>
                <p:nvPr/>
              </p:nvSpPr>
              <p:spPr>
                <a:xfrm>
                  <a:off x="2831897" y="245567"/>
                  <a:ext cx="201791" cy="7643"/>
                </a:xfrm>
                <a:custGeom>
                  <a:rect b="b" l="l" r="r" t="t"/>
                  <a:pathLst>
                    <a:path extrusionOk="0" h="7643" w="201791">
                      <a:moveTo>
                        <a:pt x="0" y="0"/>
                      </a:moveTo>
                      <a:lnTo>
                        <a:pt x="201791" y="0"/>
                      </a:lnTo>
                      <a:lnTo>
                        <a:pt x="201791" y="7644"/>
                      </a:lnTo>
                      <a:lnTo>
                        <a:pt x="0" y="7644"/>
                      </a:lnTo>
                      <a:lnTo>
                        <a:pt x="0" y="0"/>
                      </a:lnTo>
                      <a:close/>
                    </a:path>
                  </a:pathLst>
                </a:custGeom>
                <a:solidFill>
                  <a:srgbClr val="444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1" name="Google Shape;821;p41"/>
                <p:cNvSpPr/>
                <p:nvPr/>
              </p:nvSpPr>
              <p:spPr>
                <a:xfrm>
                  <a:off x="2119512" y="245567"/>
                  <a:ext cx="97838" cy="7643"/>
                </a:xfrm>
                <a:custGeom>
                  <a:rect b="b" l="l" r="r" t="t"/>
                  <a:pathLst>
                    <a:path extrusionOk="0" h="7643" w="97838">
                      <a:moveTo>
                        <a:pt x="0" y="0"/>
                      </a:moveTo>
                      <a:lnTo>
                        <a:pt x="97838" y="0"/>
                      </a:lnTo>
                      <a:lnTo>
                        <a:pt x="97838" y="7644"/>
                      </a:lnTo>
                      <a:lnTo>
                        <a:pt x="0" y="7644"/>
                      </a:lnTo>
                      <a:lnTo>
                        <a:pt x="0" y="0"/>
                      </a:lnTo>
                      <a:close/>
                    </a:path>
                  </a:pathLst>
                </a:custGeom>
                <a:solidFill>
                  <a:srgbClr val="3535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2" name="Google Shape;822;p41"/>
                <p:cNvSpPr/>
                <p:nvPr/>
              </p:nvSpPr>
              <p:spPr>
                <a:xfrm>
                  <a:off x="1217565" y="251681"/>
                  <a:ext cx="9221894" cy="6472613"/>
                </a:xfrm>
                <a:custGeom>
                  <a:rect b="b" l="l" r="r" t="t"/>
                  <a:pathLst>
                    <a:path extrusionOk="0" h="6472613" w="9221894">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3" name="Google Shape;823;p41"/>
                <p:cNvSpPr/>
                <p:nvPr/>
              </p:nvSpPr>
              <p:spPr>
                <a:xfrm>
                  <a:off x="1232853" y="266969"/>
                  <a:ext cx="9184950" cy="6442039"/>
                </a:xfrm>
                <a:custGeom>
                  <a:rect b="b" l="l" r="r" t="t"/>
                  <a:pathLst>
                    <a:path extrusionOk="0" h="6442039" w="918495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4" name="Google Shape;824;p41"/>
                <p:cNvSpPr/>
                <p:nvPr/>
              </p:nvSpPr>
              <p:spPr>
                <a:xfrm>
                  <a:off x="1261898" y="294486"/>
                  <a:ext cx="8971056" cy="6387005"/>
                </a:xfrm>
                <a:custGeom>
                  <a:rect b="b" l="l" r="r" t="t"/>
                  <a:pathLst>
                    <a:path extrusionOk="0" h="6387005" w="8971056">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5" name="Google Shape;825;p41"/>
                <p:cNvSpPr/>
                <p:nvPr/>
              </p:nvSpPr>
              <p:spPr>
                <a:xfrm>
                  <a:off x="1266484" y="294484"/>
                  <a:ext cx="9114629" cy="6380892"/>
                </a:xfrm>
                <a:custGeom>
                  <a:rect b="b" l="l" r="r" t="t"/>
                  <a:pathLst>
                    <a:path extrusionOk="0" h="6380892" w="9114629">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6" name="Google Shape;826;p41"/>
                <p:cNvSpPr/>
                <p:nvPr/>
              </p:nvSpPr>
              <p:spPr>
                <a:xfrm>
                  <a:off x="1217565" y="6135737"/>
                  <a:ext cx="434157" cy="588685"/>
                </a:xfrm>
                <a:custGeom>
                  <a:rect b="b" l="l" r="r" t="t"/>
                  <a:pathLst>
                    <a:path extrusionOk="0" h="588685" w="434157">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7" name="Google Shape;827;p41"/>
                <p:cNvSpPr/>
                <p:nvPr/>
              </p:nvSpPr>
              <p:spPr>
                <a:xfrm>
                  <a:off x="1217565" y="251681"/>
                  <a:ext cx="843855" cy="3364719"/>
                </a:xfrm>
                <a:custGeom>
                  <a:rect b="b" l="l" r="r" t="t"/>
                  <a:pathLst>
                    <a:path extrusionOk="0" h="3364719" w="843855">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8" name="Google Shape;828;p41"/>
                <p:cNvSpPr/>
                <p:nvPr/>
              </p:nvSpPr>
              <p:spPr>
                <a:xfrm>
                  <a:off x="9999061" y="251681"/>
                  <a:ext cx="438743" cy="432628"/>
                </a:xfrm>
                <a:custGeom>
                  <a:rect b="b" l="l" r="r" t="t"/>
                  <a:pathLst>
                    <a:path extrusionOk="0" h="432628" w="438743">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9" name="Google Shape;829;p41"/>
                <p:cNvSpPr/>
                <p:nvPr/>
              </p:nvSpPr>
              <p:spPr>
                <a:xfrm>
                  <a:off x="10000589" y="6291667"/>
                  <a:ext cx="438743" cy="432628"/>
                </a:xfrm>
                <a:custGeom>
                  <a:rect b="b" l="l" r="r" t="t"/>
                  <a:pathLst>
                    <a:path extrusionOk="0" h="432628" w="438743">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0" name="Google Shape;830;p41"/>
                <p:cNvSpPr/>
                <p:nvPr/>
              </p:nvSpPr>
              <p:spPr>
                <a:xfrm>
                  <a:off x="1194635" y="927377"/>
                  <a:ext cx="19873" cy="337847"/>
                </a:xfrm>
                <a:custGeom>
                  <a:rect b="b" l="l" r="r" t="t"/>
                  <a:pathLst>
                    <a:path extrusionOk="0" h="337847" w="19873">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1" name="Google Shape;831;p41"/>
                <p:cNvSpPr/>
                <p:nvPr/>
              </p:nvSpPr>
              <p:spPr>
                <a:xfrm>
                  <a:off x="1200749" y="925848"/>
                  <a:ext cx="13758" cy="339376"/>
                </a:xfrm>
                <a:custGeom>
                  <a:rect b="b" l="l" r="r" t="t"/>
                  <a:pathLst>
                    <a:path extrusionOk="0" h="339376" w="13758">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832" name="Google Shape;832;p41"/>
            <p:cNvSpPr/>
            <p:nvPr/>
          </p:nvSpPr>
          <p:spPr>
            <a:xfrm>
              <a:off x="2893720" y="349978"/>
              <a:ext cx="5332800" cy="40011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33" name="Google Shape;833;p41"/>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4" name="Google Shape;834;p41"/>
          <p:cNvSpPr txBox="1"/>
          <p:nvPr>
            <p:ph type="title"/>
          </p:nvPr>
        </p:nvSpPr>
        <p:spPr>
          <a:xfrm>
            <a:off x="876525" y="1617625"/>
            <a:ext cx="5581500" cy="1973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t>PRESENTING A </a:t>
            </a:r>
            <a:r>
              <a:rPr lang="en" sz="6000">
                <a:solidFill>
                  <a:schemeClr val="accent1"/>
                </a:solidFill>
              </a:rPr>
              <a:t>WEBSITE </a:t>
            </a:r>
            <a:endParaRPr sz="6000">
              <a:solidFill>
                <a:schemeClr val="accent1"/>
              </a:solidFill>
            </a:endParaRPr>
          </a:p>
          <a:p>
            <a:pPr indent="0" lvl="0" marL="0" rtl="0" algn="r">
              <a:spcBef>
                <a:spcPts val="0"/>
              </a:spcBef>
              <a:spcAft>
                <a:spcPts val="0"/>
              </a:spcAft>
              <a:buNone/>
            </a:pPr>
            <a:r>
              <a:rPr lang="en"/>
              <a:t>OR AN APP?</a:t>
            </a:r>
            <a:endParaRPr/>
          </a:p>
        </p:txBody>
      </p:sp>
      <p:sp>
        <p:nvSpPr>
          <p:cNvPr id="835" name="Google Shape;835;p41"/>
          <p:cNvSpPr txBox="1"/>
          <p:nvPr>
            <p:ph idx="1" type="body"/>
          </p:nvPr>
        </p:nvSpPr>
        <p:spPr>
          <a:xfrm>
            <a:off x="876525" y="3591350"/>
            <a:ext cx="5581500" cy="1702500"/>
          </a:xfrm>
          <a:prstGeom prst="rect">
            <a:avLst/>
          </a:prstGeom>
        </p:spPr>
        <p:txBody>
          <a:bodyPr anchorCtr="0" anchor="t" bIns="121900" lIns="121900" spcFirstLastPara="1" rIns="121900" wrap="square" tIns="121900">
            <a:noAutofit/>
          </a:bodyPr>
          <a:lstStyle/>
          <a:p>
            <a:pPr indent="0" lvl="0" marL="0" rtl="0" algn="r">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grpSp>
        <p:nvGrpSpPr>
          <p:cNvPr id="840" name="Google Shape;840;p42"/>
          <p:cNvGrpSpPr/>
          <p:nvPr/>
        </p:nvGrpSpPr>
        <p:grpSpPr>
          <a:xfrm>
            <a:off x="1234202" y="656999"/>
            <a:ext cx="2721600" cy="5544000"/>
            <a:chOff x="1020040" y="533174"/>
            <a:chExt cx="2721600" cy="5544000"/>
          </a:xfrm>
        </p:grpSpPr>
        <p:sp>
          <p:nvSpPr>
            <p:cNvPr id="841" name="Google Shape;841;p42"/>
            <p:cNvSpPr/>
            <p:nvPr/>
          </p:nvSpPr>
          <p:spPr>
            <a:xfrm rot="5322">
              <a:off x="1024388" y="535271"/>
              <a:ext cx="2712903" cy="5539807"/>
            </a:xfrm>
            <a:prstGeom prst="roundRect">
              <a:avLst>
                <a:gd fmla="val 13728" name="adj"/>
              </a:avLst>
            </a:pr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42" name="Google Shape;842;p42"/>
            <p:cNvSpPr/>
            <p:nvPr/>
          </p:nvSpPr>
          <p:spPr>
            <a:xfrm rot="5339">
              <a:off x="1117826" y="634766"/>
              <a:ext cx="2511303" cy="5315706"/>
            </a:xfrm>
            <a:prstGeom prst="roundRect">
              <a:avLst>
                <a:gd fmla="val 11202"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43" name="Google Shape;843;p42"/>
            <p:cNvSpPr/>
            <p:nvPr/>
          </p:nvSpPr>
          <p:spPr>
            <a:xfrm rot="-10793156">
              <a:off x="1702602" y="592275"/>
              <a:ext cx="1356303" cy="243601"/>
            </a:xfrm>
            <a:prstGeom prst="round2SameRect">
              <a:avLst>
                <a:gd fmla="val 50000" name="adj1"/>
                <a:gd fmla="val 0" name="adj2"/>
              </a:avLst>
            </a:prstGeom>
            <a:solidFill>
              <a:srgbClr val="2525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44" name="Google Shape;844;p42"/>
            <p:cNvSpPr/>
            <p:nvPr/>
          </p:nvSpPr>
          <p:spPr>
            <a:xfrm>
              <a:off x="1848856" y="5858818"/>
              <a:ext cx="1063200" cy="37800"/>
            </a:xfrm>
            <a:prstGeom prst="roundRect">
              <a:avLst>
                <a:gd fmla="val 50000" name="adj"/>
              </a:avLst>
            </a:prstGeom>
            <a:solidFill>
              <a:srgbClr val="3A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42"/>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42"/>
            <p:cNvSpPr/>
            <p:nvPr/>
          </p:nvSpPr>
          <p:spPr>
            <a:xfrm>
              <a:off x="2176639" y="720996"/>
              <a:ext cx="408300" cy="37800"/>
            </a:xfrm>
            <a:prstGeom prst="roundRect">
              <a:avLst>
                <a:gd fmla="val 50000" name="adj"/>
              </a:avLst>
            </a:prstGeom>
            <a:gradFill>
              <a:gsLst>
                <a:gs pos="0">
                  <a:srgbClr val="424242"/>
                </a:gs>
                <a:gs pos="100000">
                  <a:srgbClr val="01010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7" name="Google Shape;847;p42"/>
          <p:cNvSpPr txBox="1"/>
          <p:nvPr>
            <p:ph type="title"/>
          </p:nvPr>
        </p:nvSpPr>
        <p:spPr>
          <a:xfrm>
            <a:off x="5300000" y="1512400"/>
            <a:ext cx="3831300" cy="1839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PRESENTING A WEBSITE OR AN </a:t>
            </a:r>
            <a:r>
              <a:rPr lang="en" sz="6000">
                <a:solidFill>
                  <a:schemeClr val="accent2"/>
                </a:solidFill>
              </a:rPr>
              <a:t>APP?</a:t>
            </a:r>
            <a:endParaRPr sz="6000">
              <a:solidFill>
                <a:schemeClr val="accent2"/>
              </a:solidFill>
            </a:endParaRPr>
          </a:p>
        </p:txBody>
      </p:sp>
      <p:sp>
        <p:nvSpPr>
          <p:cNvPr id="848" name="Google Shape;848;p42"/>
          <p:cNvSpPr txBox="1"/>
          <p:nvPr>
            <p:ph idx="1" type="body"/>
          </p:nvPr>
        </p:nvSpPr>
        <p:spPr>
          <a:xfrm>
            <a:off x="5300088" y="3351250"/>
            <a:ext cx="5581500" cy="17025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43"/>
          <p:cNvSpPr txBox="1"/>
          <p:nvPr>
            <p:ph type="title"/>
          </p:nvPr>
        </p:nvSpPr>
        <p:spPr>
          <a:xfrm>
            <a:off x="1499300" y="1557075"/>
            <a:ext cx="5873400" cy="24462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t>THANK </a:t>
            </a:r>
            <a:r>
              <a:rPr lang="en" sz="9000">
                <a:solidFill>
                  <a:schemeClr val="accent3"/>
                </a:solidFill>
              </a:rPr>
              <a:t>YOU!</a:t>
            </a:r>
            <a:endParaRPr sz="9000">
              <a:solidFill>
                <a:schemeClr val="accent3"/>
              </a:solidFill>
            </a:endParaRPr>
          </a:p>
        </p:txBody>
      </p:sp>
      <p:sp>
        <p:nvSpPr>
          <p:cNvPr id="854" name="Google Shape;854;p43"/>
          <p:cNvSpPr txBox="1"/>
          <p:nvPr>
            <p:ph idx="1" type="subTitle"/>
          </p:nvPr>
        </p:nvSpPr>
        <p:spPr>
          <a:xfrm>
            <a:off x="1499300" y="4082675"/>
            <a:ext cx="5873400" cy="717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Do you have any questions?</a:t>
            </a:r>
            <a:endParaRPr/>
          </a:p>
        </p:txBody>
      </p:sp>
      <p:sp>
        <p:nvSpPr>
          <p:cNvPr id="855" name="Google Shape;855;p43"/>
          <p:cNvSpPr/>
          <p:nvPr/>
        </p:nvSpPr>
        <p:spPr>
          <a:xfrm>
            <a:off x="8281390" y="4171653"/>
            <a:ext cx="181070" cy="392601"/>
          </a:xfrm>
          <a:custGeom>
            <a:rect b="b" l="l" r="r" t="t"/>
            <a:pathLst>
              <a:path extrusionOk="0" h="17146" w="7907">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6" name="Google Shape;856;p43"/>
          <p:cNvGrpSpPr/>
          <p:nvPr/>
        </p:nvGrpSpPr>
        <p:grpSpPr>
          <a:xfrm>
            <a:off x="8814493" y="4162001"/>
            <a:ext cx="411849" cy="411917"/>
            <a:chOff x="5162200" y="4097750"/>
            <a:chExt cx="338385" cy="338414"/>
          </a:xfrm>
        </p:grpSpPr>
        <p:sp>
          <p:nvSpPr>
            <p:cNvPr id="857" name="Google Shape;857;p43"/>
            <p:cNvSpPr/>
            <p:nvPr/>
          </p:nvSpPr>
          <p:spPr>
            <a:xfrm>
              <a:off x="5162200" y="4097750"/>
              <a:ext cx="338385" cy="338414"/>
            </a:xfrm>
            <a:custGeom>
              <a:rect b="b" l="l" r="r" t="t"/>
              <a:pathLst>
                <a:path extrusionOk="0" h="11843" w="11842">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43"/>
            <p:cNvSpPr/>
            <p:nvPr/>
          </p:nvSpPr>
          <p:spPr>
            <a:xfrm>
              <a:off x="5245127" y="4179731"/>
              <a:ext cx="173507" cy="174450"/>
            </a:xfrm>
            <a:custGeom>
              <a:rect b="b" l="l" r="r" t="t"/>
              <a:pathLst>
                <a:path extrusionOk="0" h="6105" w="6072">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43"/>
            <p:cNvSpPr/>
            <p:nvPr/>
          </p:nvSpPr>
          <p:spPr>
            <a:xfrm>
              <a:off x="5401436" y="4155900"/>
              <a:ext cx="41034" cy="41005"/>
            </a:xfrm>
            <a:custGeom>
              <a:rect b="b" l="l" r="r" t="t"/>
              <a:pathLst>
                <a:path extrusionOk="0" h="1435" w="1436">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0" name="Google Shape;860;p43"/>
          <p:cNvSpPr/>
          <p:nvPr/>
        </p:nvSpPr>
        <p:spPr>
          <a:xfrm>
            <a:off x="7548500" y="4213036"/>
            <a:ext cx="380848" cy="309834"/>
          </a:xfrm>
          <a:custGeom>
            <a:rect b="b" l="l" r="r" t="t"/>
            <a:pathLst>
              <a:path extrusionOk="0" h="13378" w="16446">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43"/>
          <p:cNvSpPr txBox="1"/>
          <p:nvPr>
            <p:ph idx="2" type="body"/>
          </p:nvPr>
        </p:nvSpPr>
        <p:spPr>
          <a:xfrm>
            <a:off x="7448900" y="2862000"/>
            <a:ext cx="3167700" cy="10683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hello@mail.com</a:t>
            </a:r>
            <a:endParaRPr/>
          </a:p>
          <a:p>
            <a:pPr indent="0" lvl="0" marL="0" rtl="0" algn="l">
              <a:spcBef>
                <a:spcPts val="0"/>
              </a:spcBef>
              <a:spcAft>
                <a:spcPts val="0"/>
              </a:spcAft>
              <a:buNone/>
            </a:pPr>
            <a:r>
              <a:rPr lang="en"/>
              <a:t>555-111-222</a:t>
            </a:r>
            <a:endParaRPr/>
          </a:p>
          <a:p>
            <a:pPr indent="0" lvl="0" marL="0" rtl="0" algn="l">
              <a:spcBef>
                <a:spcPts val="0"/>
              </a:spcBef>
              <a:spcAft>
                <a:spcPts val="0"/>
              </a:spcAft>
              <a:buNone/>
            </a:pPr>
            <a:r>
              <a:rPr lang="en"/>
              <a:t>mydomain.com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44"/>
          <p:cNvSpPr/>
          <p:nvPr/>
        </p:nvSpPr>
        <p:spPr>
          <a:xfrm>
            <a:off x="820850" y="1462175"/>
            <a:ext cx="9234900" cy="37350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67" name="Google Shape;867;p44"/>
          <p:cNvSpPr/>
          <p:nvPr/>
        </p:nvSpPr>
        <p:spPr>
          <a:xfrm>
            <a:off x="820850" y="1462175"/>
            <a:ext cx="9234900" cy="3735000"/>
          </a:xfrm>
          <a:prstGeom prst="roundRect">
            <a:avLst>
              <a:gd fmla="val 3539" name="adj"/>
            </a:avLst>
          </a:prstGeom>
          <a:solidFill>
            <a:srgbClr val="000000">
              <a:alpha val="131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868" name="Google Shape;868;p44"/>
          <p:cNvSpPr txBox="1"/>
          <p:nvPr>
            <p:ph type="title"/>
          </p:nvPr>
        </p:nvSpPr>
        <p:spPr>
          <a:xfrm>
            <a:off x="1123750" y="1964975"/>
            <a:ext cx="86082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5100"/>
              <a:t>CREDITS</a:t>
            </a:r>
            <a:r>
              <a:rPr lang="en" sz="5100"/>
              <a:t>.</a:t>
            </a:r>
            <a:endParaRPr sz="5100"/>
          </a:p>
        </p:txBody>
      </p:sp>
      <p:sp>
        <p:nvSpPr>
          <p:cNvPr id="869" name="Google Shape;869;p44"/>
          <p:cNvSpPr txBox="1"/>
          <p:nvPr>
            <p:ph idx="1" type="body"/>
          </p:nvPr>
        </p:nvSpPr>
        <p:spPr>
          <a:xfrm>
            <a:off x="1123894" y="2965625"/>
            <a:ext cx="8608200" cy="2066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2400"/>
              <a:t>Presentation Template: </a:t>
            </a:r>
            <a:r>
              <a:rPr lang="en" sz="2400" u="sng">
                <a:solidFill>
                  <a:schemeClr val="hlink"/>
                </a:solidFill>
                <a:hlinkClick r:id="rId3"/>
              </a:rPr>
              <a:t>SlidesMania</a:t>
            </a:r>
            <a:endParaRPr sz="2400"/>
          </a:p>
          <a:p>
            <a:pPr indent="0" lvl="0" marL="0" rtl="0" algn="l">
              <a:spcBef>
                <a:spcPts val="2100"/>
              </a:spcBef>
              <a:spcAft>
                <a:spcPts val="0"/>
              </a:spcAft>
              <a:buNone/>
            </a:pPr>
            <a:r>
              <a:rPr lang="en" sz="2400"/>
              <a:t>Sample Images: </a:t>
            </a:r>
            <a:r>
              <a:rPr lang="en" sz="2400" u="sng">
                <a:solidFill>
                  <a:schemeClr val="hlink"/>
                </a:solidFill>
                <a:hlinkClick r:id="rId4"/>
              </a:rPr>
              <a:t>Unsplash</a:t>
            </a:r>
            <a:endParaRPr sz="2400"/>
          </a:p>
          <a:p>
            <a:pPr indent="0" lvl="0" marL="0" rtl="0" algn="l">
              <a:spcBef>
                <a:spcPts val="2100"/>
              </a:spcBef>
              <a:spcAft>
                <a:spcPts val="2100"/>
              </a:spcAft>
              <a:buNone/>
            </a:pPr>
            <a:r>
              <a:rPr lang="en"/>
              <a:t>Fonts used in this presentation: Roboto Mono and </a:t>
            </a:r>
            <a:r>
              <a:rPr b="1" lang="en">
                <a:latin typeface="Roboto"/>
                <a:ea typeface="Roboto"/>
                <a:cs typeface="Roboto"/>
                <a:sym typeface="Roboto"/>
              </a:rPr>
              <a:t>Roboto Bold</a:t>
            </a:r>
            <a:endParaRPr/>
          </a:p>
        </p:txBody>
      </p:sp>
      <p:grpSp>
        <p:nvGrpSpPr>
          <p:cNvPr id="870" name="Google Shape;870;p44"/>
          <p:cNvGrpSpPr/>
          <p:nvPr/>
        </p:nvGrpSpPr>
        <p:grpSpPr>
          <a:xfrm>
            <a:off x="963121" y="1592209"/>
            <a:ext cx="635280" cy="147600"/>
            <a:chOff x="2147366" y="4139382"/>
            <a:chExt cx="635280" cy="147600"/>
          </a:xfrm>
        </p:grpSpPr>
        <p:sp>
          <p:nvSpPr>
            <p:cNvPr id="871" name="Google Shape;871;p44"/>
            <p:cNvSpPr/>
            <p:nvPr/>
          </p:nvSpPr>
          <p:spPr>
            <a:xfrm>
              <a:off x="2147366" y="4139382"/>
              <a:ext cx="147600" cy="14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72" name="Google Shape;872;p44"/>
            <p:cNvSpPr/>
            <p:nvPr/>
          </p:nvSpPr>
          <p:spPr>
            <a:xfrm>
              <a:off x="2391206" y="4139382"/>
              <a:ext cx="147600" cy="1476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73" name="Google Shape;873;p44"/>
            <p:cNvSpPr/>
            <p:nvPr/>
          </p:nvSpPr>
          <p:spPr>
            <a:xfrm>
              <a:off x="2635046" y="4139382"/>
              <a:ext cx="147600" cy="147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45"/>
          <p:cNvSpPr txBox="1"/>
          <p:nvPr>
            <p:ph type="title"/>
          </p:nvPr>
        </p:nvSpPr>
        <p:spPr>
          <a:xfrm>
            <a:off x="415650" y="344902"/>
            <a:ext cx="11360700" cy="867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EDITABLE </a:t>
            </a:r>
            <a:r>
              <a:rPr lang="en" sz="7000">
                <a:solidFill>
                  <a:schemeClr val="accent1"/>
                </a:solidFill>
              </a:rPr>
              <a:t>ICONS</a:t>
            </a:r>
            <a:endParaRPr sz="7000">
              <a:solidFill>
                <a:schemeClr val="accent1"/>
              </a:solidFill>
            </a:endParaRPr>
          </a:p>
        </p:txBody>
      </p:sp>
      <p:grpSp>
        <p:nvGrpSpPr>
          <p:cNvPr id="879" name="Google Shape;879;p45"/>
          <p:cNvGrpSpPr/>
          <p:nvPr/>
        </p:nvGrpSpPr>
        <p:grpSpPr>
          <a:xfrm>
            <a:off x="3570764" y="1773752"/>
            <a:ext cx="405160" cy="253589"/>
            <a:chOff x="4797800" y="1994125"/>
            <a:chExt cx="306475" cy="186025"/>
          </a:xfrm>
        </p:grpSpPr>
        <p:sp>
          <p:nvSpPr>
            <p:cNvPr id="880" name="Google Shape;880;p45"/>
            <p:cNvSpPr/>
            <p:nvPr/>
          </p:nvSpPr>
          <p:spPr>
            <a:xfrm>
              <a:off x="4837950" y="1994125"/>
              <a:ext cx="226175" cy="152575"/>
            </a:xfrm>
            <a:custGeom>
              <a:rect b="b" l="l" r="r" t="t"/>
              <a:pathLst>
                <a:path extrusionOk="0" h="6103" w="9047">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1" name="Google Shape;881;p45"/>
            <p:cNvSpPr/>
            <p:nvPr/>
          </p:nvSpPr>
          <p:spPr>
            <a:xfrm>
              <a:off x="4797800" y="2160075"/>
              <a:ext cx="306475" cy="20075"/>
            </a:xfrm>
            <a:custGeom>
              <a:rect b="b" l="l" r="r" t="t"/>
              <a:pathLst>
                <a:path extrusionOk="0" h="803" w="12259">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82" name="Google Shape;882;p45"/>
          <p:cNvSpPr/>
          <p:nvPr/>
        </p:nvSpPr>
        <p:spPr>
          <a:xfrm>
            <a:off x="3013572" y="1789650"/>
            <a:ext cx="351487" cy="308322"/>
          </a:xfrm>
          <a:custGeom>
            <a:rect b="b" l="l" r="r" t="t"/>
            <a:pathLst>
              <a:path extrusionOk="0" h="9047" w="10635">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3" name="Google Shape;883;p45"/>
          <p:cNvSpPr/>
          <p:nvPr/>
        </p:nvSpPr>
        <p:spPr>
          <a:xfrm>
            <a:off x="2598483" y="1706244"/>
            <a:ext cx="211156" cy="398327"/>
          </a:xfrm>
          <a:custGeom>
            <a:rect b="b" l="l" r="r" t="t"/>
            <a:pathLst>
              <a:path extrusionOk="0" h="11688" w="6389">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4" name="Google Shape;884;p45"/>
          <p:cNvSpPr/>
          <p:nvPr/>
        </p:nvSpPr>
        <p:spPr>
          <a:xfrm>
            <a:off x="4125519" y="1774124"/>
            <a:ext cx="352082" cy="253589"/>
          </a:xfrm>
          <a:custGeom>
            <a:rect b="b" l="l" r="r" t="t"/>
            <a:pathLst>
              <a:path extrusionOk="0" h="7441" w="10653">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5" name="Google Shape;885;p45"/>
          <p:cNvSpPr/>
          <p:nvPr/>
        </p:nvSpPr>
        <p:spPr>
          <a:xfrm>
            <a:off x="4629024" y="1731262"/>
            <a:ext cx="333805" cy="339335"/>
          </a:xfrm>
          <a:custGeom>
            <a:rect b="b" l="l" r="r" t="t"/>
            <a:pathLst>
              <a:path extrusionOk="0" h="9957" w="1010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6" name="Google Shape;886;p45"/>
          <p:cNvSpPr/>
          <p:nvPr/>
        </p:nvSpPr>
        <p:spPr>
          <a:xfrm>
            <a:off x="5618340" y="1764938"/>
            <a:ext cx="299003" cy="280956"/>
          </a:xfrm>
          <a:custGeom>
            <a:rect b="b" l="l" r="r" t="t"/>
            <a:pathLst>
              <a:path extrusionOk="0" h="8244" w="9047">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87" name="Google Shape;887;p45"/>
          <p:cNvGrpSpPr/>
          <p:nvPr/>
        </p:nvGrpSpPr>
        <p:grpSpPr>
          <a:xfrm>
            <a:off x="6164058" y="1777777"/>
            <a:ext cx="352082" cy="254203"/>
            <a:chOff x="4250025" y="2848800"/>
            <a:chExt cx="266325" cy="186475"/>
          </a:xfrm>
        </p:grpSpPr>
        <p:sp>
          <p:nvSpPr>
            <p:cNvPr id="888" name="Google Shape;888;p45"/>
            <p:cNvSpPr/>
            <p:nvPr/>
          </p:nvSpPr>
          <p:spPr>
            <a:xfrm>
              <a:off x="4250025" y="2848800"/>
              <a:ext cx="166425" cy="149900"/>
            </a:xfrm>
            <a:custGeom>
              <a:rect b="b" l="l" r="r" t="t"/>
              <a:pathLst>
                <a:path extrusionOk="0" h="5996" w="6657">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9" name="Google Shape;889;p45"/>
            <p:cNvSpPr/>
            <p:nvPr/>
          </p:nvSpPr>
          <p:spPr>
            <a:xfrm>
              <a:off x="4349950" y="2885375"/>
              <a:ext cx="166400" cy="149900"/>
            </a:xfrm>
            <a:custGeom>
              <a:rect b="b" l="l" r="r" t="t"/>
              <a:pathLst>
                <a:path extrusionOk="0" h="5996" w="6656">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90" name="Google Shape;890;p45"/>
          <p:cNvGrpSpPr/>
          <p:nvPr/>
        </p:nvGrpSpPr>
        <p:grpSpPr>
          <a:xfrm>
            <a:off x="6761406" y="1741891"/>
            <a:ext cx="343224" cy="326555"/>
            <a:chOff x="4707700" y="2822475"/>
            <a:chExt cx="259625" cy="239550"/>
          </a:xfrm>
        </p:grpSpPr>
        <p:sp>
          <p:nvSpPr>
            <p:cNvPr id="891" name="Google Shape;891;p45"/>
            <p:cNvSpPr/>
            <p:nvPr/>
          </p:nvSpPr>
          <p:spPr>
            <a:xfrm>
              <a:off x="4707700" y="2822475"/>
              <a:ext cx="259625" cy="176225"/>
            </a:xfrm>
            <a:custGeom>
              <a:rect b="b" l="l" r="r" t="t"/>
              <a:pathLst>
                <a:path extrusionOk="0" h="7049" w="10385">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2" name="Google Shape;892;p45"/>
            <p:cNvSpPr/>
            <p:nvPr/>
          </p:nvSpPr>
          <p:spPr>
            <a:xfrm>
              <a:off x="4754525" y="2991975"/>
              <a:ext cx="39725" cy="39725"/>
            </a:xfrm>
            <a:custGeom>
              <a:rect b="b" l="l" r="r" t="t"/>
              <a:pathLst>
                <a:path extrusionOk="0" h="1589" w="1589">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3" name="Google Shape;893;p45"/>
            <p:cNvSpPr/>
            <p:nvPr/>
          </p:nvSpPr>
          <p:spPr>
            <a:xfrm>
              <a:off x="4719750" y="3031675"/>
              <a:ext cx="29900" cy="30350"/>
            </a:xfrm>
            <a:custGeom>
              <a:rect b="b" l="l" r="r" t="t"/>
              <a:pathLst>
                <a:path extrusionOk="0" h="1214" w="1196">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94" name="Google Shape;894;p45"/>
          <p:cNvSpPr/>
          <p:nvPr/>
        </p:nvSpPr>
        <p:spPr>
          <a:xfrm>
            <a:off x="7235378" y="1745476"/>
            <a:ext cx="340878" cy="320045"/>
          </a:xfrm>
          <a:custGeom>
            <a:rect b="b" l="l" r="r" t="t"/>
            <a:pathLst>
              <a:path extrusionOk="0" h="9391" w="10314">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5" name="Google Shape;895;p45"/>
          <p:cNvSpPr/>
          <p:nvPr/>
        </p:nvSpPr>
        <p:spPr>
          <a:xfrm>
            <a:off x="7758873" y="1778333"/>
            <a:ext cx="352082" cy="254203"/>
          </a:xfrm>
          <a:custGeom>
            <a:rect b="b" l="l" r="r" t="t"/>
            <a:pathLst>
              <a:path extrusionOk="0" h="7459" w="10653">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96" name="Google Shape;896;p45"/>
          <p:cNvGrpSpPr/>
          <p:nvPr/>
        </p:nvGrpSpPr>
        <p:grpSpPr>
          <a:xfrm>
            <a:off x="8396572" y="1705391"/>
            <a:ext cx="351487" cy="398940"/>
            <a:chOff x="6425500" y="2795700"/>
            <a:chExt cx="265875" cy="292650"/>
          </a:xfrm>
        </p:grpSpPr>
        <p:sp>
          <p:nvSpPr>
            <p:cNvPr id="897" name="Google Shape;897;p45"/>
            <p:cNvSpPr/>
            <p:nvPr/>
          </p:nvSpPr>
          <p:spPr>
            <a:xfrm>
              <a:off x="6425500" y="2795700"/>
              <a:ext cx="265875" cy="292650"/>
            </a:xfrm>
            <a:custGeom>
              <a:rect b="b" l="l" r="r" t="t"/>
              <a:pathLst>
                <a:path extrusionOk="0" h="11706" w="10635">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8" name="Google Shape;898;p45"/>
            <p:cNvSpPr/>
            <p:nvPr/>
          </p:nvSpPr>
          <p:spPr>
            <a:xfrm>
              <a:off x="6515150" y="2868425"/>
              <a:ext cx="86575" cy="87000"/>
            </a:xfrm>
            <a:custGeom>
              <a:rect b="b" l="l" r="r" t="t"/>
              <a:pathLst>
                <a:path extrusionOk="0" h="3480" w="3463">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99" name="Google Shape;899;p45"/>
          <p:cNvSpPr/>
          <p:nvPr/>
        </p:nvSpPr>
        <p:spPr>
          <a:xfrm>
            <a:off x="8894278" y="1737892"/>
            <a:ext cx="352677" cy="335654"/>
          </a:xfrm>
          <a:custGeom>
            <a:rect b="b" l="l" r="r" t="t"/>
            <a:pathLst>
              <a:path extrusionOk="0" h="9849" w="10671">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00" name="Google Shape;900;p45"/>
          <p:cNvGrpSpPr/>
          <p:nvPr/>
        </p:nvGrpSpPr>
        <p:grpSpPr>
          <a:xfrm>
            <a:off x="9474618" y="1760035"/>
            <a:ext cx="350297" cy="290464"/>
            <a:chOff x="5549875" y="2418425"/>
            <a:chExt cx="264975" cy="213075"/>
          </a:xfrm>
        </p:grpSpPr>
        <p:sp>
          <p:nvSpPr>
            <p:cNvPr id="901" name="Google Shape;901;p45"/>
            <p:cNvSpPr/>
            <p:nvPr/>
          </p:nvSpPr>
          <p:spPr>
            <a:xfrm>
              <a:off x="5549875" y="2576925"/>
              <a:ext cx="42400" cy="54575"/>
            </a:xfrm>
            <a:custGeom>
              <a:rect b="b" l="l" r="r" t="t"/>
              <a:pathLst>
                <a:path extrusionOk="0" h="2183" w="1696">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2" name="Google Shape;902;p45"/>
            <p:cNvSpPr/>
            <p:nvPr/>
          </p:nvSpPr>
          <p:spPr>
            <a:xfrm>
              <a:off x="5576175" y="2418425"/>
              <a:ext cx="238675" cy="211200"/>
            </a:xfrm>
            <a:custGeom>
              <a:rect b="b" l="l" r="r" t="t"/>
              <a:pathLst>
                <a:path extrusionOk="0" h="8448" w="9547">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03" name="Google Shape;903;p45"/>
          <p:cNvSpPr/>
          <p:nvPr/>
        </p:nvSpPr>
        <p:spPr>
          <a:xfrm>
            <a:off x="2620588" y="2368871"/>
            <a:ext cx="166936" cy="380674"/>
          </a:xfrm>
          <a:custGeom>
            <a:rect b="b" l="l" r="r" t="t"/>
            <a:pathLst>
              <a:path extrusionOk="0" h="11170" w="5051">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04" name="Google Shape;904;p45"/>
          <p:cNvGrpSpPr/>
          <p:nvPr/>
        </p:nvGrpSpPr>
        <p:grpSpPr>
          <a:xfrm>
            <a:off x="3570694" y="2404542"/>
            <a:ext cx="299598" cy="308322"/>
            <a:chOff x="3739275" y="2525850"/>
            <a:chExt cx="226625" cy="226175"/>
          </a:xfrm>
        </p:grpSpPr>
        <p:sp>
          <p:nvSpPr>
            <p:cNvPr id="905" name="Google Shape;905;p45"/>
            <p:cNvSpPr/>
            <p:nvPr/>
          </p:nvSpPr>
          <p:spPr>
            <a:xfrm>
              <a:off x="3779425" y="2525850"/>
              <a:ext cx="20100" cy="40150"/>
            </a:xfrm>
            <a:custGeom>
              <a:rect b="b" l="l" r="r" t="t"/>
              <a:pathLst>
                <a:path extrusionOk="0" h="1606" w="804">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6" name="Google Shape;906;p45"/>
            <p:cNvSpPr/>
            <p:nvPr/>
          </p:nvSpPr>
          <p:spPr>
            <a:xfrm>
              <a:off x="3739275" y="2605675"/>
              <a:ext cx="226625" cy="146350"/>
            </a:xfrm>
            <a:custGeom>
              <a:rect b="b" l="l" r="r" t="t"/>
              <a:pathLst>
                <a:path extrusionOk="0" h="5854" w="9065">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7" name="Google Shape;907;p45"/>
            <p:cNvSpPr/>
            <p:nvPr/>
          </p:nvSpPr>
          <p:spPr>
            <a:xfrm>
              <a:off x="3905675" y="2525850"/>
              <a:ext cx="20100" cy="40150"/>
            </a:xfrm>
            <a:custGeom>
              <a:rect b="b" l="l" r="r" t="t"/>
              <a:pathLst>
                <a:path extrusionOk="0" h="1606" w="804">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8" name="Google Shape;908;p45"/>
            <p:cNvSpPr/>
            <p:nvPr/>
          </p:nvSpPr>
          <p:spPr>
            <a:xfrm>
              <a:off x="3739275" y="2545900"/>
              <a:ext cx="226625" cy="46425"/>
            </a:xfrm>
            <a:custGeom>
              <a:rect b="b" l="l" r="r" t="t"/>
              <a:pathLst>
                <a:path extrusionOk="0" h="1857" w="9065">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09" name="Google Shape;909;p45"/>
          <p:cNvGrpSpPr/>
          <p:nvPr/>
        </p:nvGrpSpPr>
        <p:grpSpPr>
          <a:xfrm>
            <a:off x="3043876" y="2377772"/>
            <a:ext cx="272464" cy="361861"/>
            <a:chOff x="4518575" y="2506200"/>
            <a:chExt cx="206100" cy="265450"/>
          </a:xfrm>
        </p:grpSpPr>
        <p:sp>
          <p:nvSpPr>
            <p:cNvPr id="910" name="Google Shape;910;p45"/>
            <p:cNvSpPr/>
            <p:nvPr/>
          </p:nvSpPr>
          <p:spPr>
            <a:xfrm>
              <a:off x="4518575" y="2506200"/>
              <a:ext cx="206100" cy="265450"/>
            </a:xfrm>
            <a:custGeom>
              <a:rect b="b" l="l" r="r" t="t"/>
              <a:pathLst>
                <a:path extrusionOk="0" h="10618" w="8244">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1" name="Google Shape;911;p45"/>
            <p:cNvSpPr/>
            <p:nvPr/>
          </p:nvSpPr>
          <p:spPr>
            <a:xfrm>
              <a:off x="4628300" y="2555725"/>
              <a:ext cx="56225" cy="13400"/>
            </a:xfrm>
            <a:custGeom>
              <a:rect b="b" l="l" r="r" t="t"/>
              <a:pathLst>
                <a:path extrusionOk="0" h="536" w="2249">
                  <a:moveTo>
                    <a:pt x="0" y="0"/>
                  </a:moveTo>
                  <a:lnTo>
                    <a:pt x="0" y="536"/>
                  </a:lnTo>
                  <a:lnTo>
                    <a:pt x="2249" y="536"/>
                  </a:lnTo>
                  <a:lnTo>
                    <a:pt x="2249"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2" name="Google Shape;912;p45"/>
            <p:cNvSpPr/>
            <p:nvPr/>
          </p:nvSpPr>
          <p:spPr>
            <a:xfrm>
              <a:off x="4628300" y="2608800"/>
              <a:ext cx="56225" cy="13425"/>
            </a:xfrm>
            <a:custGeom>
              <a:rect b="b" l="l" r="r" t="t"/>
              <a:pathLst>
                <a:path extrusionOk="0" h="537" w="2249">
                  <a:moveTo>
                    <a:pt x="0" y="1"/>
                  </a:moveTo>
                  <a:lnTo>
                    <a:pt x="0" y="536"/>
                  </a:lnTo>
                  <a:lnTo>
                    <a:pt x="2249" y="536"/>
                  </a:lnTo>
                  <a:lnTo>
                    <a:pt x="2249"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3" name="Google Shape;913;p45"/>
            <p:cNvSpPr/>
            <p:nvPr/>
          </p:nvSpPr>
          <p:spPr>
            <a:xfrm>
              <a:off x="4628300" y="2715425"/>
              <a:ext cx="56225" cy="13400"/>
            </a:xfrm>
            <a:custGeom>
              <a:rect b="b" l="l" r="r" t="t"/>
              <a:pathLst>
                <a:path extrusionOk="0" h="536" w="2249">
                  <a:moveTo>
                    <a:pt x="0" y="0"/>
                  </a:moveTo>
                  <a:lnTo>
                    <a:pt x="0" y="535"/>
                  </a:lnTo>
                  <a:lnTo>
                    <a:pt x="2249" y="535"/>
                  </a:lnTo>
                  <a:lnTo>
                    <a:pt x="2249"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4" name="Google Shape;914;p45"/>
            <p:cNvSpPr/>
            <p:nvPr/>
          </p:nvSpPr>
          <p:spPr>
            <a:xfrm>
              <a:off x="4628300" y="2662325"/>
              <a:ext cx="56225" cy="12975"/>
            </a:xfrm>
            <a:custGeom>
              <a:rect b="b" l="l" r="r" t="t"/>
              <a:pathLst>
                <a:path extrusionOk="0" h="519" w="2249">
                  <a:moveTo>
                    <a:pt x="0" y="1"/>
                  </a:moveTo>
                  <a:lnTo>
                    <a:pt x="0" y="518"/>
                  </a:lnTo>
                  <a:lnTo>
                    <a:pt x="2249" y="518"/>
                  </a:lnTo>
                  <a:lnTo>
                    <a:pt x="2249"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5" name="Google Shape;915;p45"/>
            <p:cNvSpPr/>
            <p:nvPr/>
          </p:nvSpPr>
          <p:spPr>
            <a:xfrm>
              <a:off x="4558275" y="25392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6" name="Google Shape;916;p45"/>
            <p:cNvSpPr/>
            <p:nvPr/>
          </p:nvSpPr>
          <p:spPr>
            <a:xfrm>
              <a:off x="4558275" y="2592300"/>
              <a:ext cx="49525" cy="40625"/>
            </a:xfrm>
            <a:custGeom>
              <a:rect b="b" l="l" r="r" t="t"/>
              <a:pathLst>
                <a:path extrusionOk="0" h="1625" w="1981">
                  <a:moveTo>
                    <a:pt x="1606" y="1"/>
                  </a:moveTo>
                  <a:lnTo>
                    <a:pt x="732" y="893"/>
                  </a:lnTo>
                  <a:lnTo>
                    <a:pt x="375" y="536"/>
                  </a:lnTo>
                  <a:lnTo>
                    <a:pt x="0" y="911"/>
                  </a:lnTo>
                  <a:lnTo>
                    <a:pt x="732" y="1624"/>
                  </a:lnTo>
                  <a:lnTo>
                    <a:pt x="1981" y="375"/>
                  </a:lnTo>
                  <a:lnTo>
                    <a:pt x="1606"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7" name="Google Shape;917;p45"/>
            <p:cNvSpPr/>
            <p:nvPr/>
          </p:nvSpPr>
          <p:spPr>
            <a:xfrm>
              <a:off x="4558275" y="2645375"/>
              <a:ext cx="49525" cy="41075"/>
            </a:xfrm>
            <a:custGeom>
              <a:rect b="b" l="l" r="r" t="t"/>
              <a:pathLst>
                <a:path extrusionOk="0" h="1643" w="1981">
                  <a:moveTo>
                    <a:pt x="1606" y="1"/>
                  </a:moveTo>
                  <a:lnTo>
                    <a:pt x="732" y="893"/>
                  </a:lnTo>
                  <a:lnTo>
                    <a:pt x="375" y="536"/>
                  </a:lnTo>
                  <a:lnTo>
                    <a:pt x="0" y="911"/>
                  </a:lnTo>
                  <a:lnTo>
                    <a:pt x="732" y="1642"/>
                  </a:lnTo>
                  <a:lnTo>
                    <a:pt x="1981" y="376"/>
                  </a:lnTo>
                  <a:lnTo>
                    <a:pt x="1606"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8" name="Google Shape;918;p45"/>
            <p:cNvSpPr/>
            <p:nvPr/>
          </p:nvSpPr>
          <p:spPr>
            <a:xfrm>
              <a:off x="4558275" y="26980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19" name="Google Shape;919;p45"/>
          <p:cNvGrpSpPr/>
          <p:nvPr/>
        </p:nvGrpSpPr>
        <p:grpSpPr>
          <a:xfrm>
            <a:off x="4125077" y="2404742"/>
            <a:ext cx="299631" cy="308322"/>
            <a:chOff x="4164375" y="1677425"/>
            <a:chExt cx="226650" cy="226175"/>
          </a:xfrm>
        </p:grpSpPr>
        <p:sp>
          <p:nvSpPr>
            <p:cNvPr id="920" name="Google Shape;920;p45"/>
            <p:cNvSpPr/>
            <p:nvPr/>
          </p:nvSpPr>
          <p:spPr>
            <a:xfrm>
              <a:off x="4164375" y="1677425"/>
              <a:ext cx="226650" cy="226175"/>
            </a:xfrm>
            <a:custGeom>
              <a:rect b="b" l="l" r="r" t="t"/>
              <a:pathLst>
                <a:path extrusionOk="0" h="9047" w="9066">
                  <a:moveTo>
                    <a:pt x="1" y="0"/>
                  </a:moveTo>
                  <a:lnTo>
                    <a:pt x="1" y="9047"/>
                  </a:lnTo>
                  <a:lnTo>
                    <a:pt x="9065" y="9047"/>
                  </a:lnTo>
                  <a:lnTo>
                    <a:pt x="9065" y="8244"/>
                  </a:lnTo>
                  <a:lnTo>
                    <a:pt x="804" y="8244"/>
                  </a:lnTo>
                  <a:lnTo>
                    <a:pt x="804"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1" name="Google Shape;921;p45"/>
            <p:cNvSpPr/>
            <p:nvPr/>
          </p:nvSpPr>
          <p:spPr>
            <a:xfrm>
              <a:off x="4204525" y="1747450"/>
              <a:ext cx="36600" cy="116450"/>
            </a:xfrm>
            <a:custGeom>
              <a:rect b="b" l="l" r="r" t="t"/>
              <a:pathLst>
                <a:path extrusionOk="0" h="4658" w="1464">
                  <a:moveTo>
                    <a:pt x="1" y="1"/>
                  </a:moveTo>
                  <a:lnTo>
                    <a:pt x="1" y="4658"/>
                  </a:lnTo>
                  <a:lnTo>
                    <a:pt x="1464" y="4658"/>
                  </a:lnTo>
                  <a:lnTo>
                    <a:pt x="1464"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2" name="Google Shape;922;p45"/>
            <p:cNvSpPr/>
            <p:nvPr/>
          </p:nvSpPr>
          <p:spPr>
            <a:xfrm>
              <a:off x="4254500" y="1677425"/>
              <a:ext cx="36600" cy="186475"/>
            </a:xfrm>
            <a:custGeom>
              <a:rect b="b" l="l" r="r" t="t"/>
              <a:pathLst>
                <a:path extrusionOk="0" h="7459" w="1464">
                  <a:moveTo>
                    <a:pt x="0" y="0"/>
                  </a:moveTo>
                  <a:lnTo>
                    <a:pt x="0" y="7459"/>
                  </a:lnTo>
                  <a:lnTo>
                    <a:pt x="1463" y="7459"/>
                  </a:lnTo>
                  <a:lnTo>
                    <a:pt x="1463"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3" name="Google Shape;923;p45"/>
            <p:cNvSpPr/>
            <p:nvPr/>
          </p:nvSpPr>
          <p:spPr>
            <a:xfrm>
              <a:off x="4304450" y="1747450"/>
              <a:ext cx="36600" cy="116450"/>
            </a:xfrm>
            <a:custGeom>
              <a:rect b="b" l="l" r="r" t="t"/>
              <a:pathLst>
                <a:path extrusionOk="0" h="4658" w="1464">
                  <a:moveTo>
                    <a:pt x="1" y="1"/>
                  </a:moveTo>
                  <a:lnTo>
                    <a:pt x="1" y="4658"/>
                  </a:lnTo>
                  <a:lnTo>
                    <a:pt x="1464" y="4658"/>
                  </a:lnTo>
                  <a:lnTo>
                    <a:pt x="1464"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4" name="Google Shape;924;p45"/>
            <p:cNvSpPr/>
            <p:nvPr/>
          </p:nvSpPr>
          <p:spPr>
            <a:xfrm>
              <a:off x="4354400" y="1803650"/>
              <a:ext cx="36625" cy="60250"/>
            </a:xfrm>
            <a:custGeom>
              <a:rect b="b" l="l" r="r" t="t"/>
              <a:pathLst>
                <a:path extrusionOk="0" h="2410" w="1465">
                  <a:moveTo>
                    <a:pt x="1" y="1"/>
                  </a:moveTo>
                  <a:lnTo>
                    <a:pt x="1" y="2410"/>
                  </a:lnTo>
                  <a:lnTo>
                    <a:pt x="1464" y="2410"/>
                  </a:lnTo>
                  <a:lnTo>
                    <a:pt x="1464"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25" name="Google Shape;925;p45"/>
          <p:cNvGrpSpPr/>
          <p:nvPr/>
        </p:nvGrpSpPr>
        <p:grpSpPr>
          <a:xfrm>
            <a:off x="5179042" y="2395931"/>
            <a:ext cx="299003" cy="308322"/>
            <a:chOff x="5226025" y="1677425"/>
            <a:chExt cx="226175" cy="226175"/>
          </a:xfrm>
        </p:grpSpPr>
        <p:sp>
          <p:nvSpPr>
            <p:cNvPr id="926" name="Google Shape;926;p45"/>
            <p:cNvSpPr/>
            <p:nvPr/>
          </p:nvSpPr>
          <p:spPr>
            <a:xfrm>
              <a:off x="5226025" y="1677425"/>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7" name="Google Shape;927;p45"/>
            <p:cNvSpPr/>
            <p:nvPr/>
          </p:nvSpPr>
          <p:spPr>
            <a:xfrm>
              <a:off x="5259025" y="1733625"/>
              <a:ext cx="193175" cy="113325"/>
            </a:xfrm>
            <a:custGeom>
              <a:rect b="b" l="l" r="r" t="t"/>
              <a:pathLst>
                <a:path extrusionOk="0" h="4533" w="7727">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28" name="Google Shape;928;p45"/>
          <p:cNvGrpSpPr/>
          <p:nvPr/>
        </p:nvGrpSpPr>
        <p:grpSpPr>
          <a:xfrm>
            <a:off x="4652426" y="2396024"/>
            <a:ext cx="299003" cy="308322"/>
            <a:chOff x="4835275" y="1198350"/>
            <a:chExt cx="226175" cy="226175"/>
          </a:xfrm>
        </p:grpSpPr>
        <p:sp>
          <p:nvSpPr>
            <p:cNvPr id="929" name="Google Shape;929;p45"/>
            <p:cNvSpPr/>
            <p:nvPr/>
          </p:nvSpPr>
          <p:spPr>
            <a:xfrm>
              <a:off x="4835275" y="1198350"/>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0" name="Google Shape;930;p45"/>
            <p:cNvSpPr/>
            <p:nvPr/>
          </p:nvSpPr>
          <p:spPr>
            <a:xfrm>
              <a:off x="4868275" y="1255000"/>
              <a:ext cx="193175" cy="113325"/>
            </a:xfrm>
            <a:custGeom>
              <a:rect b="b" l="l" r="r" t="t"/>
              <a:pathLst>
                <a:path extrusionOk="0" h="4533" w="7727">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31" name="Google Shape;931;p45"/>
          <p:cNvGrpSpPr/>
          <p:nvPr/>
        </p:nvGrpSpPr>
        <p:grpSpPr>
          <a:xfrm>
            <a:off x="6339271" y="2379923"/>
            <a:ext cx="347356" cy="358215"/>
            <a:chOff x="968775" y="1180050"/>
            <a:chExt cx="262750" cy="262775"/>
          </a:xfrm>
        </p:grpSpPr>
        <p:sp>
          <p:nvSpPr>
            <p:cNvPr id="932" name="Google Shape;932;p45"/>
            <p:cNvSpPr/>
            <p:nvPr/>
          </p:nvSpPr>
          <p:spPr>
            <a:xfrm>
              <a:off x="1061550" y="1180050"/>
              <a:ext cx="169975" cy="169550"/>
            </a:xfrm>
            <a:custGeom>
              <a:rect b="b" l="l" r="r" t="t"/>
              <a:pathLst>
                <a:path extrusionOk="0" h="6782" w="6799">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3" name="Google Shape;933;p45"/>
            <p:cNvSpPr/>
            <p:nvPr/>
          </p:nvSpPr>
          <p:spPr>
            <a:xfrm>
              <a:off x="968775" y="1189875"/>
              <a:ext cx="252950" cy="252950"/>
            </a:xfrm>
            <a:custGeom>
              <a:rect b="b" l="l" r="r" t="t"/>
              <a:pathLst>
                <a:path extrusionOk="0" h="10118" w="10118">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4" name="Google Shape;934;p45"/>
            <p:cNvSpPr/>
            <p:nvPr/>
          </p:nvSpPr>
          <p:spPr>
            <a:xfrm>
              <a:off x="1015150" y="1236700"/>
              <a:ext cx="160175" cy="159725"/>
            </a:xfrm>
            <a:custGeom>
              <a:rect b="b" l="l" r="r" t="t"/>
              <a:pathLst>
                <a:path extrusionOk="0" h="6389" w="6407">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35" name="Google Shape;935;p45"/>
          <p:cNvGrpSpPr/>
          <p:nvPr/>
        </p:nvGrpSpPr>
        <p:grpSpPr>
          <a:xfrm>
            <a:off x="5704170" y="2446992"/>
            <a:ext cx="386288" cy="224042"/>
            <a:chOff x="1678900" y="1231350"/>
            <a:chExt cx="292200" cy="164350"/>
          </a:xfrm>
        </p:grpSpPr>
        <p:sp>
          <p:nvSpPr>
            <p:cNvPr id="936" name="Google Shape;936;p45"/>
            <p:cNvSpPr/>
            <p:nvPr/>
          </p:nvSpPr>
          <p:spPr>
            <a:xfrm>
              <a:off x="1678900" y="1231350"/>
              <a:ext cx="233775" cy="159725"/>
            </a:xfrm>
            <a:custGeom>
              <a:rect b="b" l="l" r="r" t="t"/>
              <a:pathLst>
                <a:path extrusionOk="0" h="6389" w="9351">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7" name="Google Shape;937;p45"/>
            <p:cNvSpPr/>
            <p:nvPr/>
          </p:nvSpPr>
          <p:spPr>
            <a:xfrm>
              <a:off x="1927800" y="1294250"/>
              <a:ext cx="43300" cy="96825"/>
            </a:xfrm>
            <a:custGeom>
              <a:rect b="b" l="l" r="r" t="t"/>
              <a:pathLst>
                <a:path extrusionOk="0" h="3873" w="1732">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8" name="Google Shape;938;p45"/>
            <p:cNvSpPr/>
            <p:nvPr/>
          </p:nvSpPr>
          <p:spPr>
            <a:xfrm>
              <a:off x="1809600" y="1267925"/>
              <a:ext cx="128500" cy="127775"/>
            </a:xfrm>
            <a:custGeom>
              <a:rect b="b" l="l" r="r" t="t"/>
              <a:pathLst>
                <a:path extrusionOk="0" h="5111" w="514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39" name="Google Shape;939;p45"/>
          <p:cNvSpPr/>
          <p:nvPr/>
        </p:nvSpPr>
        <p:spPr>
          <a:xfrm>
            <a:off x="7023159" y="2368888"/>
            <a:ext cx="245958" cy="363054"/>
          </a:xfrm>
          <a:custGeom>
            <a:rect b="b" l="l" r="r" t="t"/>
            <a:pathLst>
              <a:path extrusionOk="0" h="10653" w="7442">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40" name="Google Shape;940;p45"/>
          <p:cNvGrpSpPr/>
          <p:nvPr/>
        </p:nvGrpSpPr>
        <p:grpSpPr>
          <a:xfrm>
            <a:off x="7467406" y="2373531"/>
            <a:ext cx="322006" cy="353205"/>
            <a:chOff x="2405550" y="1181850"/>
            <a:chExt cx="243575" cy="259100"/>
          </a:xfrm>
        </p:grpSpPr>
        <p:sp>
          <p:nvSpPr>
            <p:cNvPr id="941" name="Google Shape;941;p45"/>
            <p:cNvSpPr/>
            <p:nvPr/>
          </p:nvSpPr>
          <p:spPr>
            <a:xfrm>
              <a:off x="2517500" y="1255000"/>
              <a:ext cx="13425" cy="12950"/>
            </a:xfrm>
            <a:custGeom>
              <a:rect b="b" l="l" r="r" t="t"/>
              <a:pathLst>
                <a:path extrusionOk="0" h="518" w="537">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2" name="Google Shape;942;p45"/>
            <p:cNvSpPr/>
            <p:nvPr/>
          </p:nvSpPr>
          <p:spPr>
            <a:xfrm>
              <a:off x="2517500" y="1387925"/>
              <a:ext cx="13425" cy="13400"/>
            </a:xfrm>
            <a:custGeom>
              <a:rect b="b" l="l" r="r" t="t"/>
              <a:pathLst>
                <a:path extrusionOk="0" h="536" w="537">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3" name="Google Shape;943;p45"/>
            <p:cNvSpPr/>
            <p:nvPr/>
          </p:nvSpPr>
          <p:spPr>
            <a:xfrm>
              <a:off x="2584425" y="1317900"/>
              <a:ext cx="12950" cy="13400"/>
            </a:xfrm>
            <a:custGeom>
              <a:rect b="b" l="l" r="r" t="t"/>
              <a:pathLst>
                <a:path extrusionOk="0" h="536" w="518">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4" name="Google Shape;944;p45"/>
            <p:cNvSpPr/>
            <p:nvPr/>
          </p:nvSpPr>
          <p:spPr>
            <a:xfrm>
              <a:off x="2451050" y="1317900"/>
              <a:ext cx="13400" cy="13400"/>
            </a:xfrm>
            <a:custGeom>
              <a:rect b="b" l="l" r="r" t="t"/>
              <a:pathLst>
                <a:path extrusionOk="0" h="536" w="536">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5" name="Google Shape;945;p45"/>
            <p:cNvSpPr/>
            <p:nvPr/>
          </p:nvSpPr>
          <p:spPr>
            <a:xfrm>
              <a:off x="2517500" y="1278200"/>
              <a:ext cx="44650" cy="84325"/>
            </a:xfrm>
            <a:custGeom>
              <a:rect b="b" l="l" r="r" t="t"/>
              <a:pathLst>
                <a:path extrusionOk="0" h="3373" w="1786">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6" name="Google Shape;946;p45"/>
            <p:cNvSpPr/>
            <p:nvPr/>
          </p:nvSpPr>
          <p:spPr>
            <a:xfrm>
              <a:off x="2405550" y="1181850"/>
              <a:ext cx="243575" cy="259100"/>
            </a:xfrm>
            <a:custGeom>
              <a:rect b="b" l="l" r="r" t="t"/>
              <a:pathLst>
                <a:path extrusionOk="0" h="10364" w="9743">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47" name="Google Shape;947;p45"/>
          <p:cNvSpPr/>
          <p:nvPr/>
        </p:nvSpPr>
        <p:spPr>
          <a:xfrm>
            <a:off x="8075550" y="2396514"/>
            <a:ext cx="299003" cy="308322"/>
          </a:xfrm>
          <a:custGeom>
            <a:rect b="b" l="l" r="r" t="t"/>
            <a:pathLst>
              <a:path extrusionOk="0" h="9047" w="9047">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48" name="Google Shape;948;p45"/>
          <p:cNvGrpSpPr/>
          <p:nvPr/>
        </p:nvGrpSpPr>
        <p:grpSpPr>
          <a:xfrm>
            <a:off x="8500593" y="2371333"/>
            <a:ext cx="286610" cy="357601"/>
            <a:chOff x="3086700" y="1180050"/>
            <a:chExt cx="216800" cy="262325"/>
          </a:xfrm>
        </p:grpSpPr>
        <p:sp>
          <p:nvSpPr>
            <p:cNvPr id="949" name="Google Shape;949;p45"/>
            <p:cNvSpPr/>
            <p:nvPr/>
          </p:nvSpPr>
          <p:spPr>
            <a:xfrm>
              <a:off x="3161625" y="1180050"/>
              <a:ext cx="141875" cy="141425"/>
            </a:xfrm>
            <a:custGeom>
              <a:rect b="b" l="l" r="r" t="t"/>
              <a:pathLst>
                <a:path extrusionOk="0" h="5657" w="5675">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0" name="Google Shape;950;p45"/>
            <p:cNvSpPr/>
            <p:nvPr/>
          </p:nvSpPr>
          <p:spPr>
            <a:xfrm>
              <a:off x="3086700" y="1301400"/>
              <a:ext cx="141425" cy="140975"/>
            </a:xfrm>
            <a:custGeom>
              <a:rect b="b" l="l" r="r" t="t"/>
              <a:pathLst>
                <a:path extrusionOk="0" h="5639" w="5657">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51" name="Google Shape;951;p45"/>
          <p:cNvGrpSpPr/>
          <p:nvPr/>
        </p:nvGrpSpPr>
        <p:grpSpPr>
          <a:xfrm>
            <a:off x="9007187" y="2359473"/>
            <a:ext cx="228243" cy="381321"/>
            <a:chOff x="3741075" y="1171575"/>
            <a:chExt cx="172650" cy="279725"/>
          </a:xfrm>
        </p:grpSpPr>
        <p:sp>
          <p:nvSpPr>
            <p:cNvPr id="952" name="Google Shape;952;p45"/>
            <p:cNvSpPr/>
            <p:nvPr/>
          </p:nvSpPr>
          <p:spPr>
            <a:xfrm>
              <a:off x="3784350" y="1364725"/>
              <a:ext cx="86100" cy="19650"/>
            </a:xfrm>
            <a:custGeom>
              <a:rect b="b" l="l" r="r" t="t"/>
              <a:pathLst>
                <a:path extrusionOk="0" h="786" w="3444">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3" name="Google Shape;953;p45"/>
            <p:cNvSpPr/>
            <p:nvPr/>
          </p:nvSpPr>
          <p:spPr>
            <a:xfrm>
              <a:off x="3784350" y="1397750"/>
              <a:ext cx="86100" cy="20075"/>
            </a:xfrm>
            <a:custGeom>
              <a:rect b="b" l="l" r="r" t="t"/>
              <a:pathLst>
                <a:path extrusionOk="0" h="803" w="3444">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4" name="Google Shape;954;p45"/>
            <p:cNvSpPr/>
            <p:nvPr/>
          </p:nvSpPr>
          <p:spPr>
            <a:xfrm>
              <a:off x="3805750" y="1431200"/>
              <a:ext cx="43300" cy="20100"/>
            </a:xfrm>
            <a:custGeom>
              <a:rect b="b" l="l" r="r" t="t"/>
              <a:pathLst>
                <a:path extrusionOk="0" h="804" w="1732">
                  <a:moveTo>
                    <a:pt x="1" y="0"/>
                  </a:moveTo>
                  <a:cubicBezTo>
                    <a:pt x="36" y="446"/>
                    <a:pt x="411" y="803"/>
                    <a:pt x="857" y="803"/>
                  </a:cubicBezTo>
                  <a:cubicBezTo>
                    <a:pt x="1321" y="803"/>
                    <a:pt x="1696" y="446"/>
                    <a:pt x="173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5" name="Google Shape;955;p45"/>
            <p:cNvSpPr/>
            <p:nvPr/>
          </p:nvSpPr>
          <p:spPr>
            <a:xfrm>
              <a:off x="3741075" y="1171575"/>
              <a:ext cx="172650" cy="179800"/>
            </a:xfrm>
            <a:custGeom>
              <a:rect b="b" l="l" r="r" t="t"/>
              <a:pathLst>
                <a:path extrusionOk="0" h="7192" w="6906">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56" name="Google Shape;956;p45"/>
          <p:cNvSpPr/>
          <p:nvPr/>
        </p:nvSpPr>
        <p:spPr>
          <a:xfrm>
            <a:off x="9465599" y="2371870"/>
            <a:ext cx="350330" cy="358181"/>
          </a:xfrm>
          <a:custGeom>
            <a:rect b="b" l="l" r="r" t="t"/>
            <a:pathLst>
              <a:path extrusionOk="0" h="10510" w="1060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57" name="Google Shape;957;p45"/>
          <p:cNvGrpSpPr/>
          <p:nvPr/>
        </p:nvGrpSpPr>
        <p:grpSpPr>
          <a:xfrm>
            <a:off x="2528682" y="3103577"/>
            <a:ext cx="351520" cy="253623"/>
            <a:chOff x="952700" y="1101100"/>
            <a:chExt cx="265900" cy="186050"/>
          </a:xfrm>
        </p:grpSpPr>
        <p:sp>
          <p:nvSpPr>
            <p:cNvPr id="958" name="Google Shape;958;p45"/>
            <p:cNvSpPr/>
            <p:nvPr/>
          </p:nvSpPr>
          <p:spPr>
            <a:xfrm>
              <a:off x="952700" y="1101100"/>
              <a:ext cx="265900" cy="186050"/>
            </a:xfrm>
            <a:custGeom>
              <a:rect b="b" l="l" r="r" t="t"/>
              <a:pathLst>
                <a:path extrusionOk="0" h="7442" w="10636">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9" name="Google Shape;959;p45"/>
            <p:cNvSpPr/>
            <p:nvPr/>
          </p:nvSpPr>
          <p:spPr>
            <a:xfrm>
              <a:off x="992850" y="1234025"/>
              <a:ext cx="53125" cy="13425"/>
            </a:xfrm>
            <a:custGeom>
              <a:rect b="b" l="l" r="r" t="t"/>
              <a:pathLst>
                <a:path extrusionOk="0" h="537" w="2125">
                  <a:moveTo>
                    <a:pt x="1" y="1"/>
                  </a:moveTo>
                  <a:lnTo>
                    <a:pt x="1" y="536"/>
                  </a:lnTo>
                  <a:lnTo>
                    <a:pt x="2124" y="536"/>
                  </a:lnTo>
                  <a:lnTo>
                    <a:pt x="2124"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0" name="Google Shape;960;p45"/>
            <p:cNvSpPr/>
            <p:nvPr/>
          </p:nvSpPr>
          <p:spPr>
            <a:xfrm>
              <a:off x="1059325" y="1234025"/>
              <a:ext cx="26350" cy="13425"/>
            </a:xfrm>
            <a:custGeom>
              <a:rect b="b" l="l" r="r" t="t"/>
              <a:pathLst>
                <a:path extrusionOk="0" h="537" w="1054">
                  <a:moveTo>
                    <a:pt x="0" y="1"/>
                  </a:moveTo>
                  <a:lnTo>
                    <a:pt x="0" y="536"/>
                  </a:lnTo>
                  <a:lnTo>
                    <a:pt x="1053" y="536"/>
                  </a:lnTo>
                  <a:lnTo>
                    <a:pt x="1053"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61" name="Google Shape;961;p45"/>
          <p:cNvSpPr/>
          <p:nvPr/>
        </p:nvSpPr>
        <p:spPr>
          <a:xfrm>
            <a:off x="3055153" y="3020420"/>
            <a:ext cx="246520" cy="362475"/>
          </a:xfrm>
          <a:custGeom>
            <a:rect b="b" l="l" r="r" t="t"/>
            <a:pathLst>
              <a:path extrusionOk="0" h="10636" w="7459">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2" name="Google Shape;962;p45"/>
          <p:cNvSpPr/>
          <p:nvPr/>
        </p:nvSpPr>
        <p:spPr>
          <a:xfrm>
            <a:off x="3477015" y="3047825"/>
            <a:ext cx="396303" cy="399281"/>
          </a:xfrm>
          <a:custGeom>
            <a:rect b="b" l="l" r="r" t="t"/>
            <a:pathLst>
              <a:path extrusionOk="0" h="11716" w="11991">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3" name="Google Shape;963;p45"/>
          <p:cNvSpPr/>
          <p:nvPr/>
        </p:nvSpPr>
        <p:spPr>
          <a:xfrm>
            <a:off x="4048633" y="3047893"/>
            <a:ext cx="360939" cy="301063"/>
          </a:xfrm>
          <a:custGeom>
            <a:rect b="b" l="l" r="r" t="t"/>
            <a:pathLst>
              <a:path extrusionOk="0" h="8834" w="10921">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4" name="Google Shape;964;p45"/>
          <p:cNvSpPr/>
          <p:nvPr/>
        </p:nvSpPr>
        <p:spPr>
          <a:xfrm>
            <a:off x="4658000" y="3086034"/>
            <a:ext cx="311397" cy="336915"/>
          </a:xfrm>
          <a:custGeom>
            <a:rect b="b" l="l" r="r" t="t"/>
            <a:pathLst>
              <a:path extrusionOk="0" h="9886" w="9422">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65" name="Google Shape;965;p45"/>
          <p:cNvGrpSpPr/>
          <p:nvPr/>
        </p:nvGrpSpPr>
        <p:grpSpPr>
          <a:xfrm>
            <a:off x="5219949" y="3082177"/>
            <a:ext cx="317875" cy="344208"/>
            <a:chOff x="5583325" y="1073450"/>
            <a:chExt cx="240450" cy="252500"/>
          </a:xfrm>
        </p:grpSpPr>
        <p:sp>
          <p:nvSpPr>
            <p:cNvPr id="966" name="Google Shape;966;p45"/>
            <p:cNvSpPr/>
            <p:nvPr/>
          </p:nvSpPr>
          <p:spPr>
            <a:xfrm>
              <a:off x="5613200" y="1229575"/>
              <a:ext cx="96375" cy="96375"/>
            </a:xfrm>
            <a:custGeom>
              <a:rect b="b" l="l" r="r" t="t"/>
              <a:pathLst>
                <a:path extrusionOk="0" h="3855" w="3855">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7" name="Google Shape;967;p45"/>
            <p:cNvSpPr/>
            <p:nvPr/>
          </p:nvSpPr>
          <p:spPr>
            <a:xfrm>
              <a:off x="5689050" y="1144825"/>
              <a:ext cx="134725" cy="122250"/>
            </a:xfrm>
            <a:custGeom>
              <a:rect b="b" l="l" r="r" t="t"/>
              <a:pathLst>
                <a:path extrusionOk="0" h="4890" w="5389">
                  <a:moveTo>
                    <a:pt x="4050" y="0"/>
                  </a:moveTo>
                  <a:lnTo>
                    <a:pt x="0" y="1695"/>
                  </a:lnTo>
                  <a:lnTo>
                    <a:pt x="1321" y="4889"/>
                  </a:lnTo>
                  <a:lnTo>
                    <a:pt x="5389" y="3212"/>
                  </a:lnTo>
                  <a:lnTo>
                    <a:pt x="4050"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8" name="Google Shape;968;p45"/>
            <p:cNvSpPr/>
            <p:nvPr/>
          </p:nvSpPr>
          <p:spPr>
            <a:xfrm>
              <a:off x="5583325" y="1073450"/>
              <a:ext cx="106175" cy="150350"/>
            </a:xfrm>
            <a:custGeom>
              <a:rect b="b" l="l" r="r" t="t"/>
              <a:pathLst>
                <a:path extrusionOk="0" h="6014" w="4247">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9" name="Google Shape;969;p45"/>
            <p:cNvSpPr/>
            <p:nvPr/>
          </p:nvSpPr>
          <p:spPr>
            <a:xfrm>
              <a:off x="5716250" y="1252775"/>
              <a:ext cx="88350" cy="53100"/>
            </a:xfrm>
            <a:custGeom>
              <a:rect b="b" l="l" r="r" t="t"/>
              <a:pathLst>
                <a:path extrusionOk="0" h="2124" w="3534">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70" name="Google Shape;970;p45"/>
          <p:cNvGrpSpPr/>
          <p:nvPr/>
        </p:nvGrpSpPr>
        <p:grpSpPr>
          <a:xfrm>
            <a:off x="5703822" y="3071928"/>
            <a:ext cx="386850" cy="294962"/>
            <a:chOff x="1502275" y="3638775"/>
            <a:chExt cx="292625" cy="216375"/>
          </a:xfrm>
        </p:grpSpPr>
        <p:sp>
          <p:nvSpPr>
            <p:cNvPr id="971" name="Google Shape;971;p45"/>
            <p:cNvSpPr/>
            <p:nvPr/>
          </p:nvSpPr>
          <p:spPr>
            <a:xfrm>
              <a:off x="1502275" y="3658850"/>
              <a:ext cx="292625" cy="196300"/>
            </a:xfrm>
            <a:custGeom>
              <a:rect b="b" l="l" r="r" t="t"/>
              <a:pathLst>
                <a:path extrusionOk="0" h="7852" w="11705">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2" name="Google Shape;972;p45"/>
            <p:cNvSpPr/>
            <p:nvPr/>
          </p:nvSpPr>
          <p:spPr>
            <a:xfrm>
              <a:off x="1535275" y="3638775"/>
              <a:ext cx="226625" cy="169525"/>
            </a:xfrm>
            <a:custGeom>
              <a:rect b="b" l="l" r="r" t="t"/>
              <a:pathLst>
                <a:path extrusionOk="0" h="6781" w="9065">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3" name="Google Shape;973;p45"/>
            <p:cNvSpPr/>
            <p:nvPr/>
          </p:nvSpPr>
          <p:spPr>
            <a:xfrm>
              <a:off x="1675350" y="3691850"/>
              <a:ext cx="46400" cy="10300"/>
            </a:xfrm>
            <a:custGeom>
              <a:rect b="b" l="l" r="r" t="t"/>
              <a:pathLst>
                <a:path extrusionOk="0" h="412" w="1856">
                  <a:moveTo>
                    <a:pt x="0" y="1"/>
                  </a:moveTo>
                  <a:lnTo>
                    <a:pt x="0" y="411"/>
                  </a:lnTo>
                  <a:lnTo>
                    <a:pt x="1856" y="411"/>
                  </a:lnTo>
                  <a:lnTo>
                    <a:pt x="1856"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4" name="Google Shape;974;p45"/>
            <p:cNvSpPr/>
            <p:nvPr/>
          </p:nvSpPr>
          <p:spPr>
            <a:xfrm>
              <a:off x="1675350" y="3711925"/>
              <a:ext cx="46400" cy="9850"/>
            </a:xfrm>
            <a:custGeom>
              <a:rect b="b" l="l" r="r" t="t"/>
              <a:pathLst>
                <a:path extrusionOk="0" h="394" w="1856">
                  <a:moveTo>
                    <a:pt x="0" y="1"/>
                  </a:moveTo>
                  <a:lnTo>
                    <a:pt x="0" y="393"/>
                  </a:lnTo>
                  <a:lnTo>
                    <a:pt x="1856" y="393"/>
                  </a:lnTo>
                  <a:lnTo>
                    <a:pt x="1856"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5" name="Google Shape;975;p45"/>
            <p:cNvSpPr/>
            <p:nvPr/>
          </p:nvSpPr>
          <p:spPr>
            <a:xfrm>
              <a:off x="1675350" y="3732000"/>
              <a:ext cx="32125" cy="9825"/>
            </a:xfrm>
            <a:custGeom>
              <a:rect b="b" l="l" r="r" t="t"/>
              <a:pathLst>
                <a:path extrusionOk="0" h="393" w="1285">
                  <a:moveTo>
                    <a:pt x="0" y="0"/>
                  </a:moveTo>
                  <a:lnTo>
                    <a:pt x="0" y="393"/>
                  </a:lnTo>
                  <a:lnTo>
                    <a:pt x="1285" y="393"/>
                  </a:lnTo>
                  <a:lnTo>
                    <a:pt x="1285"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76" name="Google Shape;976;p45"/>
          <p:cNvGrpSpPr/>
          <p:nvPr/>
        </p:nvGrpSpPr>
        <p:grpSpPr>
          <a:xfrm>
            <a:off x="6258857" y="3016414"/>
            <a:ext cx="354428" cy="362441"/>
            <a:chOff x="3171000" y="4021950"/>
            <a:chExt cx="268100" cy="265875"/>
          </a:xfrm>
        </p:grpSpPr>
        <p:sp>
          <p:nvSpPr>
            <p:cNvPr id="977" name="Google Shape;977;p45"/>
            <p:cNvSpPr/>
            <p:nvPr/>
          </p:nvSpPr>
          <p:spPr>
            <a:xfrm>
              <a:off x="3171000" y="4058525"/>
              <a:ext cx="230200" cy="229300"/>
            </a:xfrm>
            <a:custGeom>
              <a:rect b="b" l="l" r="r" t="t"/>
              <a:pathLst>
                <a:path extrusionOk="0" h="9172" w="9208">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8" name="Google Shape;978;p45"/>
            <p:cNvSpPr/>
            <p:nvPr/>
          </p:nvSpPr>
          <p:spPr>
            <a:xfrm>
              <a:off x="3367725" y="4021950"/>
              <a:ext cx="71375" cy="69150"/>
            </a:xfrm>
            <a:custGeom>
              <a:rect b="b" l="l" r="r" t="t"/>
              <a:pathLst>
                <a:path extrusionOk="0" h="2766" w="2855">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79" name="Google Shape;979;p45"/>
          <p:cNvSpPr/>
          <p:nvPr/>
        </p:nvSpPr>
        <p:spPr>
          <a:xfrm>
            <a:off x="6779633" y="3050756"/>
            <a:ext cx="394518" cy="407460"/>
          </a:xfrm>
          <a:custGeom>
            <a:rect b="b" l="l" r="r" t="t"/>
            <a:pathLst>
              <a:path extrusionOk="0" h="11956" w="11937">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0" name="Google Shape;980;p45"/>
          <p:cNvSpPr/>
          <p:nvPr/>
        </p:nvSpPr>
        <p:spPr>
          <a:xfrm>
            <a:off x="7334021" y="3035213"/>
            <a:ext cx="352082" cy="363191"/>
          </a:xfrm>
          <a:custGeom>
            <a:rect b="b" l="l" r="r" t="t"/>
            <a:pathLst>
              <a:path extrusionOk="0" h="10657" w="10653">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81" name="Google Shape;981;p45"/>
          <p:cNvGrpSpPr/>
          <p:nvPr/>
        </p:nvGrpSpPr>
        <p:grpSpPr>
          <a:xfrm>
            <a:off x="7848132" y="3068067"/>
            <a:ext cx="334400" cy="344821"/>
            <a:chOff x="5684575" y="4038000"/>
            <a:chExt cx="252950" cy="252950"/>
          </a:xfrm>
        </p:grpSpPr>
        <p:sp>
          <p:nvSpPr>
            <p:cNvPr id="982" name="Google Shape;982;p45"/>
            <p:cNvSpPr/>
            <p:nvPr/>
          </p:nvSpPr>
          <p:spPr>
            <a:xfrm>
              <a:off x="5684575" y="4038000"/>
              <a:ext cx="252950" cy="252950"/>
            </a:xfrm>
            <a:custGeom>
              <a:rect b="b" l="l" r="r" t="t"/>
              <a:pathLst>
                <a:path extrusionOk="0" h="10118" w="10118">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3" name="Google Shape;983;p45"/>
            <p:cNvSpPr/>
            <p:nvPr/>
          </p:nvSpPr>
          <p:spPr>
            <a:xfrm>
              <a:off x="5804575" y="4097775"/>
              <a:ext cx="58000" cy="118225"/>
            </a:xfrm>
            <a:custGeom>
              <a:rect b="b" l="l" r="r" t="t"/>
              <a:pathLst>
                <a:path extrusionOk="0" h="4729" w="232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4" name="Google Shape;984;p45"/>
            <p:cNvSpPr/>
            <p:nvPr/>
          </p:nvSpPr>
          <p:spPr>
            <a:xfrm>
              <a:off x="5804575" y="4071450"/>
              <a:ext cx="13400" cy="13400"/>
            </a:xfrm>
            <a:custGeom>
              <a:rect b="b" l="l" r="r" t="t"/>
              <a:pathLst>
                <a:path extrusionOk="0" h="536" w="536">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5" name="Google Shape;985;p45"/>
            <p:cNvSpPr/>
            <p:nvPr/>
          </p:nvSpPr>
          <p:spPr>
            <a:xfrm>
              <a:off x="5804575" y="4244525"/>
              <a:ext cx="13400" cy="12975"/>
            </a:xfrm>
            <a:custGeom>
              <a:rect b="b" l="l" r="r" t="t"/>
              <a:pathLst>
                <a:path extrusionOk="0" h="519" w="536">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6" name="Google Shape;986;p45"/>
            <p:cNvSpPr/>
            <p:nvPr/>
          </p:nvSpPr>
          <p:spPr>
            <a:xfrm>
              <a:off x="5718025"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7" name="Google Shape;987;p45"/>
            <p:cNvSpPr/>
            <p:nvPr/>
          </p:nvSpPr>
          <p:spPr>
            <a:xfrm>
              <a:off x="5891100"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88" name="Google Shape;988;p45"/>
          <p:cNvGrpSpPr/>
          <p:nvPr/>
        </p:nvGrpSpPr>
        <p:grpSpPr>
          <a:xfrm>
            <a:off x="8441727" y="3026501"/>
            <a:ext cx="247115" cy="399520"/>
            <a:chOff x="1982675" y="3599525"/>
            <a:chExt cx="186925" cy="293075"/>
          </a:xfrm>
        </p:grpSpPr>
        <p:sp>
          <p:nvSpPr>
            <p:cNvPr id="989" name="Google Shape;989;p45"/>
            <p:cNvSpPr/>
            <p:nvPr/>
          </p:nvSpPr>
          <p:spPr>
            <a:xfrm>
              <a:off x="2029075" y="3639675"/>
              <a:ext cx="40175" cy="39725"/>
            </a:xfrm>
            <a:custGeom>
              <a:rect b="b" l="l" r="r" t="t"/>
              <a:pathLst>
                <a:path extrusionOk="0" h="1589" w="1607">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0" name="Google Shape;990;p45"/>
            <p:cNvSpPr/>
            <p:nvPr/>
          </p:nvSpPr>
          <p:spPr>
            <a:xfrm>
              <a:off x="2029075" y="3599525"/>
              <a:ext cx="20100" cy="20100"/>
            </a:xfrm>
            <a:custGeom>
              <a:rect b="b" l="l" r="r" t="t"/>
              <a:pathLst>
                <a:path extrusionOk="0" h="804" w="804">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1" name="Google Shape;991;p45"/>
            <p:cNvSpPr/>
            <p:nvPr/>
          </p:nvSpPr>
          <p:spPr>
            <a:xfrm>
              <a:off x="2085725" y="3659725"/>
              <a:ext cx="20100" cy="19675"/>
            </a:xfrm>
            <a:custGeom>
              <a:rect b="b" l="l" r="r" t="t"/>
              <a:pathLst>
                <a:path extrusionOk="0" h="787" w="804">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2" name="Google Shape;992;p45"/>
            <p:cNvSpPr/>
            <p:nvPr/>
          </p:nvSpPr>
          <p:spPr>
            <a:xfrm>
              <a:off x="2088850" y="3612900"/>
              <a:ext cx="26775" cy="26800"/>
            </a:xfrm>
            <a:custGeom>
              <a:rect b="b" l="l" r="r" t="t"/>
              <a:pathLst>
                <a:path extrusionOk="0" h="1072" w="1071">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3" name="Google Shape;993;p45"/>
            <p:cNvSpPr/>
            <p:nvPr/>
          </p:nvSpPr>
          <p:spPr>
            <a:xfrm>
              <a:off x="1982675" y="3689625"/>
              <a:ext cx="186925" cy="202975"/>
            </a:xfrm>
            <a:custGeom>
              <a:rect b="b" l="l" r="r" t="t"/>
              <a:pathLst>
                <a:path extrusionOk="0" h="8119" w="7477">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94" name="Google Shape;994;p45"/>
          <p:cNvGrpSpPr/>
          <p:nvPr/>
        </p:nvGrpSpPr>
        <p:grpSpPr>
          <a:xfrm>
            <a:off x="8947735" y="3026500"/>
            <a:ext cx="178106" cy="398940"/>
            <a:chOff x="2397075" y="3602200"/>
            <a:chExt cx="134725" cy="292650"/>
          </a:xfrm>
        </p:grpSpPr>
        <p:sp>
          <p:nvSpPr>
            <p:cNvPr id="995" name="Google Shape;995;p45"/>
            <p:cNvSpPr/>
            <p:nvPr/>
          </p:nvSpPr>
          <p:spPr>
            <a:xfrm>
              <a:off x="2460850" y="3602200"/>
              <a:ext cx="20100" cy="20100"/>
            </a:xfrm>
            <a:custGeom>
              <a:rect b="b" l="l" r="r" t="t"/>
              <a:pathLst>
                <a:path extrusionOk="0" h="804" w="804">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6" name="Google Shape;996;p45"/>
            <p:cNvSpPr/>
            <p:nvPr/>
          </p:nvSpPr>
          <p:spPr>
            <a:xfrm>
              <a:off x="2477800" y="3632075"/>
              <a:ext cx="19675" cy="20100"/>
            </a:xfrm>
            <a:custGeom>
              <a:rect b="b" l="l" r="r" t="t"/>
              <a:pathLst>
                <a:path extrusionOk="0" h="804" w="787">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7" name="Google Shape;997;p45"/>
            <p:cNvSpPr/>
            <p:nvPr/>
          </p:nvSpPr>
          <p:spPr>
            <a:xfrm>
              <a:off x="2441225" y="3625400"/>
              <a:ext cx="19650" cy="20075"/>
            </a:xfrm>
            <a:custGeom>
              <a:rect b="b" l="l" r="r" t="t"/>
              <a:pathLst>
                <a:path extrusionOk="0" h="803" w="786">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8" name="Google Shape;998;p45"/>
            <p:cNvSpPr/>
            <p:nvPr/>
          </p:nvSpPr>
          <p:spPr>
            <a:xfrm>
              <a:off x="2444350" y="3658850"/>
              <a:ext cx="26800" cy="26325"/>
            </a:xfrm>
            <a:custGeom>
              <a:rect b="b" l="l" r="r" t="t"/>
              <a:pathLst>
                <a:path extrusionOk="0" h="1053" w="1072">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9" name="Google Shape;999;p45"/>
            <p:cNvSpPr/>
            <p:nvPr/>
          </p:nvSpPr>
          <p:spPr>
            <a:xfrm>
              <a:off x="2397075" y="3691850"/>
              <a:ext cx="134725" cy="203000"/>
            </a:xfrm>
            <a:custGeom>
              <a:rect b="b" l="l" r="r" t="t"/>
              <a:pathLst>
                <a:path extrusionOk="0" h="8120" w="5389">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00" name="Google Shape;1000;p45"/>
          <p:cNvGrpSpPr/>
          <p:nvPr/>
        </p:nvGrpSpPr>
        <p:grpSpPr>
          <a:xfrm>
            <a:off x="2581850" y="3710924"/>
            <a:ext cx="246520" cy="383741"/>
            <a:chOff x="2717350" y="3603525"/>
            <a:chExt cx="186475" cy="281500"/>
          </a:xfrm>
        </p:grpSpPr>
        <p:sp>
          <p:nvSpPr>
            <p:cNvPr id="1001" name="Google Shape;1001;p45"/>
            <p:cNvSpPr/>
            <p:nvPr/>
          </p:nvSpPr>
          <p:spPr>
            <a:xfrm>
              <a:off x="2741875" y="3786425"/>
              <a:ext cx="60250" cy="35250"/>
            </a:xfrm>
            <a:custGeom>
              <a:rect b="b" l="l" r="r" t="t"/>
              <a:pathLst>
                <a:path extrusionOk="0" h="1410" w="2410">
                  <a:moveTo>
                    <a:pt x="197" y="0"/>
                  </a:moveTo>
                  <a:lnTo>
                    <a:pt x="1" y="500"/>
                  </a:lnTo>
                  <a:lnTo>
                    <a:pt x="2213" y="1410"/>
                  </a:lnTo>
                  <a:lnTo>
                    <a:pt x="2410" y="910"/>
                  </a:lnTo>
                  <a:lnTo>
                    <a:pt x="197"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2" name="Google Shape;1002;p45"/>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3" name="Google Shape;1003;p45"/>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4" name="Google Shape;1004;p45"/>
            <p:cNvSpPr/>
            <p:nvPr/>
          </p:nvSpPr>
          <p:spPr>
            <a:xfrm>
              <a:off x="2717350" y="3603525"/>
              <a:ext cx="186475" cy="281500"/>
            </a:xfrm>
            <a:custGeom>
              <a:rect b="b" l="l" r="r" t="t"/>
              <a:pathLst>
                <a:path extrusionOk="0" h="11260" w="7459">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05" name="Google Shape;1005;p45"/>
          <p:cNvSpPr/>
          <p:nvPr/>
        </p:nvSpPr>
        <p:spPr>
          <a:xfrm>
            <a:off x="9383691" y="3050995"/>
            <a:ext cx="387478" cy="335143"/>
          </a:xfrm>
          <a:custGeom>
            <a:rect b="b" l="l" r="r" t="t"/>
            <a:pathLst>
              <a:path extrusionOk="0" h="9834" w="11724">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06" name="Google Shape;1006;p45"/>
          <p:cNvGrpSpPr/>
          <p:nvPr/>
        </p:nvGrpSpPr>
        <p:grpSpPr>
          <a:xfrm>
            <a:off x="3024770" y="3721267"/>
            <a:ext cx="332053" cy="363054"/>
            <a:chOff x="3927075" y="3612900"/>
            <a:chExt cx="251175" cy="266325"/>
          </a:xfrm>
        </p:grpSpPr>
        <p:sp>
          <p:nvSpPr>
            <p:cNvPr id="1007" name="Google Shape;1007;p45"/>
            <p:cNvSpPr/>
            <p:nvPr/>
          </p:nvSpPr>
          <p:spPr>
            <a:xfrm>
              <a:off x="4031450" y="3726200"/>
              <a:ext cx="40175" cy="39725"/>
            </a:xfrm>
            <a:custGeom>
              <a:rect b="b" l="l" r="r" t="t"/>
              <a:pathLst>
                <a:path extrusionOk="0" h="1589" w="1607">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8" name="Google Shape;1008;p45"/>
            <p:cNvSpPr/>
            <p:nvPr/>
          </p:nvSpPr>
          <p:spPr>
            <a:xfrm>
              <a:off x="3927075" y="3612900"/>
              <a:ext cx="251175" cy="266325"/>
            </a:xfrm>
            <a:custGeom>
              <a:rect b="b" l="l" r="r" t="t"/>
              <a:pathLst>
                <a:path extrusionOk="0" h="10653" w="10047">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09" name="Google Shape;1009;p45"/>
          <p:cNvGrpSpPr/>
          <p:nvPr/>
        </p:nvGrpSpPr>
        <p:grpSpPr>
          <a:xfrm>
            <a:off x="3552875" y="3780864"/>
            <a:ext cx="336152" cy="347241"/>
            <a:chOff x="4324975" y="3617800"/>
            <a:chExt cx="254275" cy="254725"/>
          </a:xfrm>
        </p:grpSpPr>
        <p:sp>
          <p:nvSpPr>
            <p:cNvPr id="1010" name="Google Shape;1010;p45"/>
            <p:cNvSpPr/>
            <p:nvPr/>
          </p:nvSpPr>
          <p:spPr>
            <a:xfrm>
              <a:off x="4347275" y="3641900"/>
              <a:ext cx="186025" cy="230625"/>
            </a:xfrm>
            <a:custGeom>
              <a:rect b="b" l="l" r="r" t="t"/>
              <a:pathLst>
                <a:path extrusionOk="0" h="9225" w="7441">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1" name="Google Shape;1011;p45"/>
            <p:cNvSpPr/>
            <p:nvPr/>
          </p:nvSpPr>
          <p:spPr>
            <a:xfrm>
              <a:off x="4324975" y="3727975"/>
              <a:ext cx="18750" cy="17875"/>
            </a:xfrm>
            <a:custGeom>
              <a:rect b="b" l="l" r="r" t="t"/>
              <a:pathLst>
                <a:path extrusionOk="0" h="715" w="750">
                  <a:moveTo>
                    <a:pt x="536" y="1"/>
                  </a:moveTo>
                  <a:lnTo>
                    <a:pt x="0" y="233"/>
                  </a:lnTo>
                  <a:lnTo>
                    <a:pt x="197" y="715"/>
                  </a:lnTo>
                  <a:lnTo>
                    <a:pt x="750" y="500"/>
                  </a:lnTo>
                  <a:lnTo>
                    <a:pt x="536"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2" name="Google Shape;1012;p45"/>
            <p:cNvSpPr/>
            <p:nvPr/>
          </p:nvSpPr>
          <p:spPr>
            <a:xfrm>
              <a:off x="4529725" y="3617800"/>
              <a:ext cx="49525" cy="55800"/>
            </a:xfrm>
            <a:custGeom>
              <a:rect b="b" l="l" r="r" t="t"/>
              <a:pathLst>
                <a:path extrusionOk="0" h="2232" w="1981">
                  <a:moveTo>
                    <a:pt x="1267" y="1"/>
                  </a:moveTo>
                  <a:lnTo>
                    <a:pt x="0" y="500"/>
                  </a:lnTo>
                  <a:lnTo>
                    <a:pt x="714" y="2231"/>
                  </a:lnTo>
                  <a:lnTo>
                    <a:pt x="1981" y="1731"/>
                  </a:lnTo>
                  <a:lnTo>
                    <a:pt x="1267"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13" name="Google Shape;1013;p45"/>
          <p:cNvGrpSpPr/>
          <p:nvPr/>
        </p:nvGrpSpPr>
        <p:grpSpPr>
          <a:xfrm>
            <a:off x="4086534" y="3846536"/>
            <a:ext cx="399872" cy="217737"/>
            <a:chOff x="4728650" y="3665975"/>
            <a:chExt cx="302475" cy="159725"/>
          </a:xfrm>
        </p:grpSpPr>
        <p:sp>
          <p:nvSpPr>
            <p:cNvPr id="1014" name="Google Shape;1014;p45"/>
            <p:cNvSpPr/>
            <p:nvPr/>
          </p:nvSpPr>
          <p:spPr>
            <a:xfrm>
              <a:off x="4728650" y="3665975"/>
              <a:ext cx="302475" cy="147225"/>
            </a:xfrm>
            <a:custGeom>
              <a:rect b="b" l="l" r="r" t="t"/>
              <a:pathLst>
                <a:path extrusionOk="0" h="5889" w="12099">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5" name="Google Shape;1015;p45"/>
            <p:cNvSpPr/>
            <p:nvPr/>
          </p:nvSpPr>
          <p:spPr>
            <a:xfrm>
              <a:off x="4831700" y="3757875"/>
              <a:ext cx="125825" cy="67825"/>
            </a:xfrm>
            <a:custGeom>
              <a:rect b="b" l="l" r="r" t="t"/>
              <a:pathLst>
                <a:path extrusionOk="0" h="2713" w="5033">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16" name="Google Shape;1016;p45"/>
          <p:cNvGrpSpPr/>
          <p:nvPr/>
        </p:nvGrpSpPr>
        <p:grpSpPr>
          <a:xfrm>
            <a:off x="4613200" y="3803696"/>
            <a:ext cx="382719" cy="282796"/>
            <a:chOff x="5164925" y="3642775"/>
            <a:chExt cx="289500" cy="207450"/>
          </a:xfrm>
        </p:grpSpPr>
        <p:sp>
          <p:nvSpPr>
            <p:cNvPr id="1017" name="Google Shape;1017;p45"/>
            <p:cNvSpPr/>
            <p:nvPr/>
          </p:nvSpPr>
          <p:spPr>
            <a:xfrm>
              <a:off x="5271975" y="3690075"/>
              <a:ext cx="79875" cy="79875"/>
            </a:xfrm>
            <a:custGeom>
              <a:rect b="b" l="l" r="r" t="t"/>
              <a:pathLst>
                <a:path extrusionOk="0" h="3195" w="3195">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8" name="Google Shape;1018;p45"/>
            <p:cNvSpPr/>
            <p:nvPr/>
          </p:nvSpPr>
          <p:spPr>
            <a:xfrm>
              <a:off x="5368325" y="3670900"/>
              <a:ext cx="26775" cy="26325"/>
            </a:xfrm>
            <a:custGeom>
              <a:rect b="b" l="l" r="r" t="t"/>
              <a:pathLst>
                <a:path extrusionOk="0" h="1053" w="1071">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9" name="Google Shape;1019;p45"/>
            <p:cNvSpPr/>
            <p:nvPr/>
          </p:nvSpPr>
          <p:spPr>
            <a:xfrm>
              <a:off x="5222000" y="3823900"/>
              <a:ext cx="26800" cy="26325"/>
            </a:xfrm>
            <a:custGeom>
              <a:rect b="b" l="l" r="r" t="t"/>
              <a:pathLst>
                <a:path extrusionOk="0" h="1053" w="1072">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0" name="Google Shape;1020;p45"/>
            <p:cNvSpPr/>
            <p:nvPr/>
          </p:nvSpPr>
          <p:spPr>
            <a:xfrm>
              <a:off x="5164925" y="3642775"/>
              <a:ext cx="289500" cy="202100"/>
            </a:xfrm>
            <a:custGeom>
              <a:rect b="b" l="l" r="r" t="t"/>
              <a:pathLst>
                <a:path extrusionOk="0" h="8084" w="1158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1" name="Google Shape;1021;p45"/>
            <p:cNvSpPr/>
            <p:nvPr/>
          </p:nvSpPr>
          <p:spPr>
            <a:xfrm>
              <a:off x="5226475" y="3704350"/>
              <a:ext cx="182450" cy="104850"/>
            </a:xfrm>
            <a:custGeom>
              <a:rect b="b" l="l" r="r" t="t"/>
              <a:pathLst>
                <a:path extrusionOk="0" h="4194" w="7298">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22" name="Google Shape;1022;p45"/>
          <p:cNvSpPr/>
          <p:nvPr/>
        </p:nvSpPr>
        <p:spPr>
          <a:xfrm>
            <a:off x="5213990" y="3717422"/>
            <a:ext cx="360939" cy="372154"/>
          </a:xfrm>
          <a:custGeom>
            <a:rect b="b" l="l" r="r" t="t"/>
            <a:pathLst>
              <a:path extrusionOk="0" h="10920" w="10921">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3" name="Google Shape;1023;p45"/>
          <p:cNvSpPr/>
          <p:nvPr/>
        </p:nvSpPr>
        <p:spPr>
          <a:xfrm>
            <a:off x="5717809" y="3749343"/>
            <a:ext cx="334367" cy="308322"/>
          </a:xfrm>
          <a:custGeom>
            <a:rect b="b" l="l" r="r" t="t"/>
            <a:pathLst>
              <a:path extrusionOk="0" h="9047" w="10117">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4" name="Google Shape;1024;p45"/>
          <p:cNvSpPr/>
          <p:nvPr/>
        </p:nvSpPr>
        <p:spPr>
          <a:xfrm>
            <a:off x="6195030" y="3738589"/>
            <a:ext cx="318470" cy="329826"/>
          </a:xfrm>
          <a:custGeom>
            <a:rect b="b" l="l" r="r" t="t"/>
            <a:pathLst>
              <a:path extrusionOk="0" h="9678" w="9636">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5" name="Google Shape;1025;p45"/>
          <p:cNvSpPr/>
          <p:nvPr/>
        </p:nvSpPr>
        <p:spPr>
          <a:xfrm>
            <a:off x="6776032" y="3664863"/>
            <a:ext cx="351487" cy="362475"/>
          </a:xfrm>
          <a:custGeom>
            <a:rect b="b" l="l" r="r" t="t"/>
            <a:pathLst>
              <a:path extrusionOk="0" h="10636" w="10635">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6" name="Google Shape;1026;p45"/>
          <p:cNvSpPr/>
          <p:nvPr/>
        </p:nvSpPr>
        <p:spPr>
          <a:xfrm>
            <a:off x="7285385" y="3664574"/>
            <a:ext cx="351487" cy="363054"/>
          </a:xfrm>
          <a:custGeom>
            <a:rect b="b" l="l" r="r" t="t"/>
            <a:pathLst>
              <a:path extrusionOk="0" h="10653" w="10635">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7" name="Google Shape;1027;p45"/>
          <p:cNvSpPr/>
          <p:nvPr/>
        </p:nvSpPr>
        <p:spPr>
          <a:xfrm>
            <a:off x="7794738" y="3657024"/>
            <a:ext cx="340283" cy="420206"/>
          </a:xfrm>
          <a:custGeom>
            <a:rect b="b" l="l" r="r" t="t"/>
            <a:pathLst>
              <a:path extrusionOk="0" h="12330" w="10296">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8" name="Google Shape;1028;p45"/>
          <p:cNvSpPr/>
          <p:nvPr/>
        </p:nvSpPr>
        <p:spPr>
          <a:xfrm>
            <a:off x="8408731" y="3713485"/>
            <a:ext cx="298441" cy="344344"/>
          </a:xfrm>
          <a:custGeom>
            <a:rect b="b" l="l" r="r" t="t"/>
            <a:pathLst>
              <a:path extrusionOk="0" h="10104" w="903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29" name="Google Shape;1029;p45"/>
          <p:cNvGrpSpPr/>
          <p:nvPr/>
        </p:nvGrpSpPr>
        <p:grpSpPr>
          <a:xfrm>
            <a:off x="8933824" y="3717916"/>
            <a:ext cx="327294" cy="334632"/>
            <a:chOff x="5717150" y="2098500"/>
            <a:chExt cx="247575" cy="245475"/>
          </a:xfrm>
        </p:grpSpPr>
        <p:sp>
          <p:nvSpPr>
            <p:cNvPr id="1030" name="Google Shape;1030;p45"/>
            <p:cNvSpPr/>
            <p:nvPr/>
          </p:nvSpPr>
          <p:spPr>
            <a:xfrm>
              <a:off x="5717150" y="2098500"/>
              <a:ext cx="135175" cy="132800"/>
            </a:xfrm>
            <a:custGeom>
              <a:rect b="b" l="l" r="r" t="t"/>
              <a:pathLst>
                <a:path extrusionOk="0" h="5312" w="5407">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1" name="Google Shape;1031;p45"/>
            <p:cNvSpPr/>
            <p:nvPr/>
          </p:nvSpPr>
          <p:spPr>
            <a:xfrm>
              <a:off x="5857650" y="2158275"/>
              <a:ext cx="107075" cy="106075"/>
            </a:xfrm>
            <a:custGeom>
              <a:rect b="b" l="l" r="r" t="t"/>
              <a:pathLst>
                <a:path extrusionOk="0" h="4243" w="4283">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2" name="Google Shape;1032;p45"/>
            <p:cNvSpPr/>
            <p:nvPr/>
          </p:nvSpPr>
          <p:spPr>
            <a:xfrm>
              <a:off x="5790750" y="2264450"/>
              <a:ext cx="80750" cy="79525"/>
            </a:xfrm>
            <a:custGeom>
              <a:rect b="b" l="l" r="r" t="t"/>
              <a:pathLst>
                <a:path extrusionOk="0" h="3181" w="323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33" name="Google Shape;1033;p45"/>
          <p:cNvSpPr/>
          <p:nvPr/>
        </p:nvSpPr>
        <p:spPr>
          <a:xfrm>
            <a:off x="9483441" y="3650888"/>
            <a:ext cx="283106" cy="390420"/>
          </a:xfrm>
          <a:custGeom>
            <a:rect b="b" l="l" r="r" t="t"/>
            <a:pathLst>
              <a:path extrusionOk="0" h="11456" w="8566">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4" name="Google Shape;1034;p45"/>
          <p:cNvSpPr/>
          <p:nvPr/>
        </p:nvSpPr>
        <p:spPr>
          <a:xfrm>
            <a:off x="2519500" y="4449599"/>
            <a:ext cx="369169" cy="253623"/>
          </a:xfrm>
          <a:custGeom>
            <a:rect b="b" l="l" r="r" t="t"/>
            <a:pathLst>
              <a:path extrusionOk="0" h="7442" w="1117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5" name="Google Shape;1035;p45"/>
          <p:cNvSpPr/>
          <p:nvPr/>
        </p:nvSpPr>
        <p:spPr>
          <a:xfrm>
            <a:off x="3039790" y="4430444"/>
            <a:ext cx="299036" cy="291929"/>
          </a:xfrm>
          <a:custGeom>
            <a:rect b="b" l="l" r="r" t="t"/>
            <a:pathLst>
              <a:path extrusionOk="0" h="8566" w="9048">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36" name="Google Shape;1036;p45"/>
          <p:cNvGrpSpPr/>
          <p:nvPr/>
        </p:nvGrpSpPr>
        <p:grpSpPr>
          <a:xfrm>
            <a:off x="3511298" y="4358842"/>
            <a:ext cx="352082" cy="317455"/>
            <a:chOff x="6435300" y="2742175"/>
            <a:chExt cx="266325" cy="232875"/>
          </a:xfrm>
        </p:grpSpPr>
        <p:sp>
          <p:nvSpPr>
            <p:cNvPr id="1037" name="Google Shape;1037;p45"/>
            <p:cNvSpPr/>
            <p:nvPr/>
          </p:nvSpPr>
          <p:spPr>
            <a:xfrm>
              <a:off x="6518275" y="2742175"/>
              <a:ext cx="183350" cy="232875"/>
            </a:xfrm>
            <a:custGeom>
              <a:rect b="b" l="l" r="r" t="t"/>
              <a:pathLst>
                <a:path extrusionOk="0" h="9315" w="7334">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8" name="Google Shape;1038;p45"/>
            <p:cNvSpPr/>
            <p:nvPr/>
          </p:nvSpPr>
          <p:spPr>
            <a:xfrm>
              <a:off x="6435300" y="2825150"/>
              <a:ext cx="62925" cy="140075"/>
            </a:xfrm>
            <a:custGeom>
              <a:rect b="b" l="l" r="r" t="t"/>
              <a:pathLst>
                <a:path extrusionOk="0" h="5603" w="2517">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39" name="Google Shape;1039;p45"/>
          <p:cNvGrpSpPr/>
          <p:nvPr/>
        </p:nvGrpSpPr>
        <p:grpSpPr>
          <a:xfrm>
            <a:off x="4558258" y="4437967"/>
            <a:ext cx="333805" cy="344208"/>
            <a:chOff x="674800" y="2146225"/>
            <a:chExt cx="252500" cy="252500"/>
          </a:xfrm>
        </p:grpSpPr>
        <p:sp>
          <p:nvSpPr>
            <p:cNvPr id="1040" name="Google Shape;1040;p45"/>
            <p:cNvSpPr/>
            <p:nvPr/>
          </p:nvSpPr>
          <p:spPr>
            <a:xfrm>
              <a:off x="727900"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1" name="Google Shape;1041;p45"/>
            <p:cNvSpPr/>
            <p:nvPr/>
          </p:nvSpPr>
          <p:spPr>
            <a:xfrm>
              <a:off x="834500" y="2232775"/>
              <a:ext cx="39725" cy="39725"/>
            </a:xfrm>
            <a:custGeom>
              <a:rect b="b" l="l" r="r" t="t"/>
              <a:pathLst>
                <a:path extrusionOk="0" h="1589" w="1589">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2" name="Google Shape;1042;p45"/>
            <p:cNvSpPr/>
            <p:nvPr/>
          </p:nvSpPr>
          <p:spPr>
            <a:xfrm>
              <a:off x="734150" y="2315750"/>
              <a:ext cx="134275" cy="43275"/>
            </a:xfrm>
            <a:custGeom>
              <a:rect b="b" l="l" r="r" t="t"/>
              <a:pathLst>
                <a:path extrusionOk="0" h="1731" w="5371">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3" name="Google Shape;1043;p45"/>
            <p:cNvSpPr/>
            <p:nvPr/>
          </p:nvSpPr>
          <p:spPr>
            <a:xfrm>
              <a:off x="674800" y="2146225"/>
              <a:ext cx="252500" cy="252500"/>
            </a:xfrm>
            <a:custGeom>
              <a:rect b="b" l="l" r="r" t="t"/>
              <a:pathLst>
                <a:path extrusionOk="0" h="10100" w="1010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44" name="Google Shape;1044;p45"/>
          <p:cNvGrpSpPr/>
          <p:nvPr/>
        </p:nvGrpSpPr>
        <p:grpSpPr>
          <a:xfrm>
            <a:off x="5085306" y="4449453"/>
            <a:ext cx="333805" cy="344208"/>
            <a:chOff x="2164225" y="2146225"/>
            <a:chExt cx="252500" cy="252500"/>
          </a:xfrm>
        </p:grpSpPr>
        <p:sp>
          <p:nvSpPr>
            <p:cNvPr id="1045" name="Google Shape;1045;p45"/>
            <p:cNvSpPr/>
            <p:nvPr/>
          </p:nvSpPr>
          <p:spPr>
            <a:xfrm>
              <a:off x="2223100" y="2305925"/>
              <a:ext cx="134750" cy="43300"/>
            </a:xfrm>
            <a:custGeom>
              <a:rect b="b" l="l" r="r" t="t"/>
              <a:pathLst>
                <a:path extrusionOk="0" h="1732" w="539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6" name="Google Shape;1046;p45"/>
            <p:cNvSpPr/>
            <p:nvPr/>
          </p:nvSpPr>
          <p:spPr>
            <a:xfrm>
              <a:off x="2323475"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7" name="Google Shape;1047;p45"/>
            <p:cNvSpPr/>
            <p:nvPr/>
          </p:nvSpPr>
          <p:spPr>
            <a:xfrm>
              <a:off x="2217300" y="2232775"/>
              <a:ext cx="39725" cy="39725"/>
            </a:xfrm>
            <a:custGeom>
              <a:rect b="b" l="l" r="r" t="t"/>
              <a:pathLst>
                <a:path extrusionOk="0" h="1589" w="1589">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8" name="Google Shape;1048;p45"/>
            <p:cNvSpPr/>
            <p:nvPr/>
          </p:nvSpPr>
          <p:spPr>
            <a:xfrm>
              <a:off x="2164225" y="2146225"/>
              <a:ext cx="252500" cy="252500"/>
            </a:xfrm>
            <a:custGeom>
              <a:rect b="b" l="l" r="r" t="t"/>
              <a:pathLst>
                <a:path extrusionOk="0" h="10100" w="1010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49" name="Google Shape;1049;p45"/>
          <p:cNvGrpSpPr/>
          <p:nvPr/>
        </p:nvGrpSpPr>
        <p:grpSpPr>
          <a:xfrm>
            <a:off x="4031217" y="4449226"/>
            <a:ext cx="334400" cy="344821"/>
            <a:chOff x="689975" y="1737200"/>
            <a:chExt cx="252950" cy="252950"/>
          </a:xfrm>
        </p:grpSpPr>
        <p:sp>
          <p:nvSpPr>
            <p:cNvPr id="1050" name="Google Shape;1050;p45"/>
            <p:cNvSpPr/>
            <p:nvPr/>
          </p:nvSpPr>
          <p:spPr>
            <a:xfrm>
              <a:off x="779200" y="1907050"/>
              <a:ext cx="79850" cy="26875"/>
            </a:xfrm>
            <a:custGeom>
              <a:rect b="b" l="l" r="r" t="t"/>
              <a:pathLst>
                <a:path extrusionOk="0" h="1075" w="3194">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1" name="Google Shape;1051;p45"/>
            <p:cNvSpPr/>
            <p:nvPr/>
          </p:nvSpPr>
          <p:spPr>
            <a:xfrm>
              <a:off x="743050" y="1833100"/>
              <a:ext cx="40175" cy="39725"/>
            </a:xfrm>
            <a:custGeom>
              <a:rect b="b" l="l" r="r" t="t"/>
              <a:pathLst>
                <a:path extrusionOk="0" h="1589" w="1607">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2" name="Google Shape;1052;p45"/>
            <p:cNvSpPr/>
            <p:nvPr/>
          </p:nvSpPr>
          <p:spPr>
            <a:xfrm>
              <a:off x="739925" y="1799600"/>
              <a:ext cx="46875" cy="16575"/>
            </a:xfrm>
            <a:custGeom>
              <a:rect b="b" l="l" r="r" t="t"/>
              <a:pathLst>
                <a:path extrusionOk="0" h="663" w="1875">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3" name="Google Shape;1053;p45"/>
            <p:cNvSpPr/>
            <p:nvPr/>
          </p:nvSpPr>
          <p:spPr>
            <a:xfrm>
              <a:off x="849675" y="1833100"/>
              <a:ext cx="40175" cy="39725"/>
            </a:xfrm>
            <a:custGeom>
              <a:rect b="b" l="l" r="r" t="t"/>
              <a:pathLst>
                <a:path extrusionOk="0" h="1589" w="1607">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4" name="Google Shape;1054;p45"/>
            <p:cNvSpPr/>
            <p:nvPr/>
          </p:nvSpPr>
          <p:spPr>
            <a:xfrm>
              <a:off x="846100" y="1799600"/>
              <a:ext cx="47300" cy="16575"/>
            </a:xfrm>
            <a:custGeom>
              <a:rect b="b" l="l" r="r" t="t"/>
              <a:pathLst>
                <a:path extrusionOk="0" h="663" w="1892">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5" name="Google Shape;1055;p45"/>
            <p:cNvSpPr/>
            <p:nvPr/>
          </p:nvSpPr>
          <p:spPr>
            <a:xfrm>
              <a:off x="689975" y="1737200"/>
              <a:ext cx="252950" cy="252950"/>
            </a:xfrm>
            <a:custGeom>
              <a:rect b="b" l="l" r="r" t="t"/>
              <a:pathLst>
                <a:path extrusionOk="0" h="10118" w="10118">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56" name="Google Shape;1056;p45"/>
          <p:cNvGrpSpPr/>
          <p:nvPr/>
        </p:nvGrpSpPr>
        <p:grpSpPr>
          <a:xfrm>
            <a:off x="5612075" y="4439102"/>
            <a:ext cx="334400" cy="344208"/>
            <a:chOff x="2961350" y="1740750"/>
            <a:chExt cx="252950" cy="252500"/>
          </a:xfrm>
        </p:grpSpPr>
        <p:sp>
          <p:nvSpPr>
            <p:cNvPr id="1057" name="Google Shape;1057;p45"/>
            <p:cNvSpPr/>
            <p:nvPr/>
          </p:nvSpPr>
          <p:spPr>
            <a:xfrm>
              <a:off x="3014425" y="1833100"/>
              <a:ext cx="40175" cy="39725"/>
            </a:xfrm>
            <a:custGeom>
              <a:rect b="b" l="l" r="r" t="t"/>
              <a:pathLst>
                <a:path extrusionOk="0" h="1589" w="1607">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8" name="Google Shape;1058;p45"/>
            <p:cNvSpPr/>
            <p:nvPr/>
          </p:nvSpPr>
          <p:spPr>
            <a:xfrm>
              <a:off x="3010850" y="1792950"/>
              <a:ext cx="58025" cy="28125"/>
            </a:xfrm>
            <a:custGeom>
              <a:rect b="b" l="l" r="r" t="t"/>
              <a:pathLst>
                <a:path extrusionOk="0" h="1125" w="2321">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9" name="Google Shape;1059;p45"/>
            <p:cNvSpPr/>
            <p:nvPr/>
          </p:nvSpPr>
          <p:spPr>
            <a:xfrm>
              <a:off x="3034500" y="1908025"/>
              <a:ext cx="106625" cy="32150"/>
            </a:xfrm>
            <a:custGeom>
              <a:rect b="b" l="l" r="r" t="t"/>
              <a:pathLst>
                <a:path extrusionOk="0" h="1286" w="4265">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0" name="Google Shape;1060;p45"/>
            <p:cNvSpPr/>
            <p:nvPr/>
          </p:nvSpPr>
          <p:spPr>
            <a:xfrm>
              <a:off x="3107200" y="1792675"/>
              <a:ext cx="58025" cy="27950"/>
            </a:xfrm>
            <a:custGeom>
              <a:rect b="b" l="l" r="r" t="t"/>
              <a:pathLst>
                <a:path extrusionOk="0" h="1118" w="2321">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1" name="Google Shape;1061;p45"/>
            <p:cNvSpPr/>
            <p:nvPr/>
          </p:nvSpPr>
          <p:spPr>
            <a:xfrm>
              <a:off x="3121050" y="1833100"/>
              <a:ext cx="40150" cy="39725"/>
            </a:xfrm>
            <a:custGeom>
              <a:rect b="b" l="l" r="r" t="t"/>
              <a:pathLst>
                <a:path extrusionOk="0" h="1589" w="1606">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2" name="Google Shape;1062;p45"/>
            <p:cNvSpPr/>
            <p:nvPr/>
          </p:nvSpPr>
          <p:spPr>
            <a:xfrm>
              <a:off x="2961350" y="1740750"/>
              <a:ext cx="252950" cy="252500"/>
            </a:xfrm>
            <a:custGeom>
              <a:rect b="b" l="l" r="r" t="t"/>
              <a:pathLst>
                <a:path extrusionOk="0" h="10100" w="10118">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63" name="Google Shape;1063;p45"/>
          <p:cNvSpPr/>
          <p:nvPr/>
        </p:nvSpPr>
        <p:spPr>
          <a:xfrm>
            <a:off x="6169754" y="4468227"/>
            <a:ext cx="333026" cy="343577"/>
          </a:xfrm>
          <a:custGeom>
            <a:rect b="b" l="l" r="r" t="t"/>
            <a:pathLst>
              <a:path extrusionOk="0" h="4202" w="5728">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1064" name="Google Shape;1064;p45"/>
          <p:cNvGrpSpPr/>
          <p:nvPr/>
        </p:nvGrpSpPr>
        <p:grpSpPr>
          <a:xfrm>
            <a:off x="6696108" y="4387468"/>
            <a:ext cx="271902" cy="376448"/>
            <a:chOff x="4026550" y="3640100"/>
            <a:chExt cx="205675" cy="276150"/>
          </a:xfrm>
        </p:grpSpPr>
        <p:sp>
          <p:nvSpPr>
            <p:cNvPr id="1065" name="Google Shape;1065;p45"/>
            <p:cNvSpPr/>
            <p:nvPr/>
          </p:nvSpPr>
          <p:spPr>
            <a:xfrm>
              <a:off x="4119325" y="3640100"/>
              <a:ext cx="20100" cy="29925"/>
            </a:xfrm>
            <a:custGeom>
              <a:rect b="b" l="l" r="r" t="t"/>
              <a:pathLst>
                <a:path extrusionOk="0" h="1197" w="804">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6" name="Google Shape;1066;p45"/>
            <p:cNvSpPr/>
            <p:nvPr/>
          </p:nvSpPr>
          <p:spPr>
            <a:xfrm>
              <a:off x="4086325" y="3656625"/>
              <a:ext cx="19650" cy="29900"/>
            </a:xfrm>
            <a:custGeom>
              <a:rect b="b" l="l" r="r" t="t"/>
              <a:pathLst>
                <a:path extrusionOk="0" h="1196" w="786">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7" name="Google Shape;1067;p45"/>
            <p:cNvSpPr/>
            <p:nvPr/>
          </p:nvSpPr>
          <p:spPr>
            <a:xfrm>
              <a:off x="4152800" y="3656625"/>
              <a:ext cx="19650" cy="29900"/>
            </a:xfrm>
            <a:custGeom>
              <a:rect b="b" l="l" r="r" t="t"/>
              <a:pathLst>
                <a:path extrusionOk="0" h="1196" w="786">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8" name="Google Shape;1068;p45"/>
            <p:cNvSpPr/>
            <p:nvPr/>
          </p:nvSpPr>
          <p:spPr>
            <a:xfrm>
              <a:off x="4035925" y="3683375"/>
              <a:ext cx="186475" cy="129600"/>
            </a:xfrm>
            <a:custGeom>
              <a:rect b="b" l="l" r="r" t="t"/>
              <a:pathLst>
                <a:path extrusionOk="0" h="5184" w="7459">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9" name="Google Shape;1069;p45"/>
            <p:cNvSpPr/>
            <p:nvPr/>
          </p:nvSpPr>
          <p:spPr>
            <a:xfrm>
              <a:off x="4037250" y="3823000"/>
              <a:ext cx="186050" cy="59800"/>
            </a:xfrm>
            <a:custGeom>
              <a:rect b="b" l="l" r="r" t="t"/>
              <a:pathLst>
                <a:path extrusionOk="0" h="2392" w="7442">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0" name="Google Shape;1070;p45"/>
            <p:cNvSpPr/>
            <p:nvPr/>
          </p:nvSpPr>
          <p:spPr>
            <a:xfrm>
              <a:off x="4026550" y="3896150"/>
              <a:ext cx="205675" cy="20100"/>
            </a:xfrm>
            <a:custGeom>
              <a:rect b="b" l="l" r="r" t="t"/>
              <a:pathLst>
                <a:path extrusionOk="0" h="804" w="8227">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71" name="Google Shape;1071;p45"/>
          <p:cNvSpPr/>
          <p:nvPr/>
        </p:nvSpPr>
        <p:spPr>
          <a:xfrm>
            <a:off x="7189931" y="4453383"/>
            <a:ext cx="319032" cy="363054"/>
          </a:xfrm>
          <a:custGeom>
            <a:rect b="b" l="l" r="r" t="t"/>
            <a:pathLst>
              <a:path extrusionOk="0" h="10653" w="9653">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72" name="Google Shape;1072;p45"/>
          <p:cNvGrpSpPr/>
          <p:nvPr/>
        </p:nvGrpSpPr>
        <p:grpSpPr>
          <a:xfrm>
            <a:off x="7732713" y="4486703"/>
            <a:ext cx="351487" cy="294826"/>
            <a:chOff x="853250" y="4006875"/>
            <a:chExt cx="265875" cy="216275"/>
          </a:xfrm>
        </p:grpSpPr>
        <p:sp>
          <p:nvSpPr>
            <p:cNvPr id="1073" name="Google Shape;1073;p45"/>
            <p:cNvSpPr/>
            <p:nvPr/>
          </p:nvSpPr>
          <p:spPr>
            <a:xfrm>
              <a:off x="1016500" y="4006875"/>
              <a:ext cx="70950" cy="106525"/>
            </a:xfrm>
            <a:custGeom>
              <a:rect b="b" l="l" r="r" t="t"/>
              <a:pathLst>
                <a:path extrusionOk="0" h="4261" w="2838">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4" name="Google Shape;1074;p45"/>
            <p:cNvSpPr/>
            <p:nvPr/>
          </p:nvSpPr>
          <p:spPr>
            <a:xfrm>
              <a:off x="853250" y="4036650"/>
              <a:ext cx="265875" cy="186500"/>
            </a:xfrm>
            <a:custGeom>
              <a:rect b="b" l="l" r="r" t="t"/>
              <a:pathLst>
                <a:path extrusionOk="0" h="7460" w="10635">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75" name="Google Shape;1075;p45"/>
          <p:cNvGrpSpPr/>
          <p:nvPr/>
        </p:nvGrpSpPr>
        <p:grpSpPr>
          <a:xfrm>
            <a:off x="8910280" y="4452282"/>
            <a:ext cx="245925" cy="363668"/>
            <a:chOff x="1978675" y="3981800"/>
            <a:chExt cx="186025" cy="266775"/>
          </a:xfrm>
        </p:grpSpPr>
        <p:sp>
          <p:nvSpPr>
            <p:cNvPr id="1076" name="Google Shape;1076;p45"/>
            <p:cNvSpPr/>
            <p:nvPr/>
          </p:nvSpPr>
          <p:spPr>
            <a:xfrm>
              <a:off x="1978675" y="3982250"/>
              <a:ext cx="20075" cy="266325"/>
            </a:xfrm>
            <a:custGeom>
              <a:rect b="b" l="l" r="r" t="t"/>
              <a:pathLst>
                <a:path extrusionOk="0" h="10653" w="803">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7" name="Google Shape;1077;p45"/>
            <p:cNvSpPr/>
            <p:nvPr/>
          </p:nvSpPr>
          <p:spPr>
            <a:xfrm>
              <a:off x="2012125" y="3981800"/>
              <a:ext cx="152575" cy="119575"/>
            </a:xfrm>
            <a:custGeom>
              <a:rect b="b" l="l" r="r" t="t"/>
              <a:pathLst>
                <a:path extrusionOk="0" h="4783" w="6103">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78" name="Google Shape;1078;p45"/>
          <p:cNvSpPr/>
          <p:nvPr/>
        </p:nvSpPr>
        <p:spPr>
          <a:xfrm>
            <a:off x="8307296" y="4473715"/>
            <a:ext cx="317875" cy="322363"/>
          </a:xfrm>
          <a:custGeom>
            <a:rect b="b" l="l" r="r" t="t"/>
            <a:pathLst>
              <a:path extrusionOk="0" h="9459" w="9618">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79" name="Google Shape;1079;p45"/>
          <p:cNvGrpSpPr/>
          <p:nvPr/>
        </p:nvGrpSpPr>
        <p:grpSpPr>
          <a:xfrm>
            <a:off x="9440020" y="4461726"/>
            <a:ext cx="333805" cy="344821"/>
            <a:chOff x="480325" y="3970200"/>
            <a:chExt cx="252500" cy="252950"/>
          </a:xfrm>
        </p:grpSpPr>
        <p:sp>
          <p:nvSpPr>
            <p:cNvPr id="1080" name="Google Shape;1080;p45"/>
            <p:cNvSpPr/>
            <p:nvPr/>
          </p:nvSpPr>
          <p:spPr>
            <a:xfrm>
              <a:off x="480325" y="3970200"/>
              <a:ext cx="252500" cy="252950"/>
            </a:xfrm>
            <a:custGeom>
              <a:rect b="b" l="l" r="r" t="t"/>
              <a:pathLst>
                <a:path extrusionOk="0" h="10118" w="1010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1" name="Google Shape;1081;p45"/>
            <p:cNvSpPr/>
            <p:nvPr/>
          </p:nvSpPr>
          <p:spPr>
            <a:xfrm>
              <a:off x="625300" y="4115175"/>
              <a:ext cx="92800" cy="92800"/>
            </a:xfrm>
            <a:custGeom>
              <a:rect b="b" l="l" r="r" t="t"/>
              <a:pathLst>
                <a:path extrusionOk="0" h="3712" w="3712">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2" name="Google Shape;1082;p45"/>
            <p:cNvSpPr/>
            <p:nvPr/>
          </p:nvSpPr>
          <p:spPr>
            <a:xfrm>
              <a:off x="625300" y="3985375"/>
              <a:ext cx="92800" cy="92800"/>
            </a:xfrm>
            <a:custGeom>
              <a:rect b="b" l="l" r="r" t="t"/>
              <a:pathLst>
                <a:path extrusionOk="0" h="3712" w="3712">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3" name="Google Shape;1083;p45"/>
            <p:cNvSpPr/>
            <p:nvPr/>
          </p:nvSpPr>
          <p:spPr>
            <a:xfrm>
              <a:off x="495050" y="3985375"/>
              <a:ext cx="93250" cy="92350"/>
            </a:xfrm>
            <a:custGeom>
              <a:rect b="b" l="l" r="r" t="t"/>
              <a:pathLst>
                <a:path extrusionOk="0" h="3694" w="373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4" name="Google Shape;1084;p45"/>
            <p:cNvSpPr/>
            <p:nvPr/>
          </p:nvSpPr>
          <p:spPr>
            <a:xfrm>
              <a:off x="495050" y="4115625"/>
              <a:ext cx="93250" cy="92350"/>
            </a:xfrm>
            <a:custGeom>
              <a:rect b="b" l="l" r="r" t="t"/>
              <a:pathLst>
                <a:path extrusionOk="0" h="3694" w="373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85" name="Google Shape;1085;p45"/>
          <p:cNvSpPr/>
          <p:nvPr/>
        </p:nvSpPr>
        <p:spPr>
          <a:xfrm>
            <a:off x="2607371" y="5072569"/>
            <a:ext cx="193442" cy="308322"/>
          </a:xfrm>
          <a:custGeom>
            <a:rect b="b" l="l" r="r" t="t"/>
            <a:pathLst>
              <a:path extrusionOk="0" h="9047" w="5853">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86" name="Google Shape;1086;p45"/>
          <p:cNvGrpSpPr/>
          <p:nvPr/>
        </p:nvGrpSpPr>
        <p:grpSpPr>
          <a:xfrm>
            <a:off x="3015743" y="5051331"/>
            <a:ext cx="334400" cy="344208"/>
            <a:chOff x="5745250" y="4378350"/>
            <a:chExt cx="252950" cy="252500"/>
          </a:xfrm>
        </p:grpSpPr>
        <p:sp>
          <p:nvSpPr>
            <p:cNvPr id="1087" name="Google Shape;1087;p45"/>
            <p:cNvSpPr/>
            <p:nvPr/>
          </p:nvSpPr>
          <p:spPr>
            <a:xfrm>
              <a:off x="5745250" y="4378350"/>
              <a:ext cx="252950" cy="252500"/>
            </a:xfrm>
            <a:custGeom>
              <a:rect b="b" l="l" r="r" t="t"/>
              <a:pathLst>
                <a:path extrusionOk="0" h="10100" w="10118">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8" name="Google Shape;1088;p45"/>
            <p:cNvSpPr/>
            <p:nvPr/>
          </p:nvSpPr>
          <p:spPr>
            <a:xfrm>
              <a:off x="5806350" y="4419725"/>
              <a:ext cx="15650" cy="18425"/>
            </a:xfrm>
            <a:custGeom>
              <a:rect b="b" l="l" r="r" t="t"/>
              <a:pathLst>
                <a:path extrusionOk="0" h="737" w="626">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89" name="Google Shape;1089;p45"/>
          <p:cNvGrpSpPr/>
          <p:nvPr/>
        </p:nvGrpSpPr>
        <p:grpSpPr>
          <a:xfrm>
            <a:off x="3525242" y="5055591"/>
            <a:ext cx="334400" cy="344821"/>
            <a:chOff x="6130650" y="4381475"/>
            <a:chExt cx="252950" cy="252950"/>
          </a:xfrm>
        </p:grpSpPr>
        <p:sp>
          <p:nvSpPr>
            <p:cNvPr id="1090" name="Google Shape;1090;p45"/>
            <p:cNvSpPr/>
            <p:nvPr/>
          </p:nvSpPr>
          <p:spPr>
            <a:xfrm>
              <a:off x="6130650" y="4381475"/>
              <a:ext cx="252950" cy="252950"/>
            </a:xfrm>
            <a:custGeom>
              <a:rect b="b" l="l" r="r" t="t"/>
              <a:pathLst>
                <a:path extrusionOk="0" h="10118" w="10118">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1" name="Google Shape;1091;p45"/>
            <p:cNvSpPr/>
            <p:nvPr/>
          </p:nvSpPr>
          <p:spPr>
            <a:xfrm>
              <a:off x="6266250" y="4488650"/>
              <a:ext cx="34375" cy="11325"/>
            </a:xfrm>
            <a:custGeom>
              <a:rect b="b" l="l" r="r" t="t"/>
              <a:pathLst>
                <a:path extrusionOk="0" h="453" w="1375">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92" name="Google Shape;1092;p45"/>
          <p:cNvSpPr/>
          <p:nvPr/>
        </p:nvSpPr>
        <p:spPr>
          <a:xfrm>
            <a:off x="4032278" y="5070490"/>
            <a:ext cx="323196" cy="316740"/>
          </a:xfrm>
          <a:custGeom>
            <a:rect b="b" l="l" r="r" t="t"/>
            <a:pathLst>
              <a:path extrusionOk="0" h="9294" w="9779">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93" name="Google Shape;1093;p45"/>
          <p:cNvGrpSpPr/>
          <p:nvPr/>
        </p:nvGrpSpPr>
        <p:grpSpPr>
          <a:xfrm>
            <a:off x="4533046" y="5078674"/>
            <a:ext cx="352082" cy="299802"/>
            <a:chOff x="6919750" y="1464650"/>
            <a:chExt cx="266325" cy="219925"/>
          </a:xfrm>
        </p:grpSpPr>
        <p:sp>
          <p:nvSpPr>
            <p:cNvPr id="1094" name="Google Shape;1094;p45"/>
            <p:cNvSpPr/>
            <p:nvPr/>
          </p:nvSpPr>
          <p:spPr>
            <a:xfrm>
              <a:off x="6919750" y="1464650"/>
              <a:ext cx="266325" cy="219925"/>
            </a:xfrm>
            <a:custGeom>
              <a:rect b="b" l="l" r="r" t="t"/>
              <a:pathLst>
                <a:path extrusionOk="0" h="8797" w="10653">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5" name="Google Shape;1095;p45"/>
            <p:cNvSpPr/>
            <p:nvPr/>
          </p:nvSpPr>
          <p:spPr>
            <a:xfrm>
              <a:off x="7006275" y="1551175"/>
              <a:ext cx="93250" cy="93250"/>
            </a:xfrm>
            <a:custGeom>
              <a:rect b="b" l="l" r="r" t="t"/>
              <a:pathLst>
                <a:path extrusionOk="0" h="3730" w="373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96" name="Google Shape;1096;p45"/>
          <p:cNvGrpSpPr/>
          <p:nvPr/>
        </p:nvGrpSpPr>
        <p:grpSpPr>
          <a:xfrm>
            <a:off x="5059243" y="5054116"/>
            <a:ext cx="366855" cy="339948"/>
            <a:chOff x="4759875" y="1027050"/>
            <a:chExt cx="277500" cy="249375"/>
          </a:xfrm>
        </p:grpSpPr>
        <p:sp>
          <p:nvSpPr>
            <p:cNvPr id="1097" name="Google Shape;1097;p45"/>
            <p:cNvSpPr/>
            <p:nvPr/>
          </p:nvSpPr>
          <p:spPr>
            <a:xfrm>
              <a:off x="4885225" y="1027050"/>
              <a:ext cx="26800" cy="39725"/>
            </a:xfrm>
            <a:custGeom>
              <a:rect b="b" l="l" r="r" t="t"/>
              <a:pathLst>
                <a:path extrusionOk="0" h="1589" w="1072">
                  <a:moveTo>
                    <a:pt x="536" y="1"/>
                  </a:moveTo>
                  <a:lnTo>
                    <a:pt x="1" y="786"/>
                  </a:lnTo>
                  <a:lnTo>
                    <a:pt x="536" y="1589"/>
                  </a:lnTo>
                  <a:lnTo>
                    <a:pt x="1071" y="786"/>
                  </a:lnTo>
                  <a:lnTo>
                    <a:pt x="536"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8" name="Google Shape;1098;p45"/>
            <p:cNvSpPr/>
            <p:nvPr/>
          </p:nvSpPr>
          <p:spPr>
            <a:xfrm>
              <a:off x="4795575" y="1077025"/>
              <a:ext cx="206100" cy="159250"/>
            </a:xfrm>
            <a:custGeom>
              <a:rect b="b" l="l" r="r" t="t"/>
              <a:pathLst>
                <a:path extrusionOk="0" h="6370" w="8244">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9" name="Google Shape;1099;p45"/>
            <p:cNvSpPr/>
            <p:nvPr/>
          </p:nvSpPr>
          <p:spPr>
            <a:xfrm>
              <a:off x="4815650" y="1249650"/>
              <a:ext cx="165950" cy="26775"/>
            </a:xfrm>
            <a:custGeom>
              <a:rect b="b" l="l" r="r" t="t"/>
              <a:pathLst>
                <a:path extrusionOk="0" h="1071" w="6638">
                  <a:moveTo>
                    <a:pt x="0" y="0"/>
                  </a:moveTo>
                  <a:lnTo>
                    <a:pt x="0" y="1071"/>
                  </a:lnTo>
                  <a:lnTo>
                    <a:pt x="6638" y="1071"/>
                  </a:lnTo>
                  <a:lnTo>
                    <a:pt x="6638"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0" name="Google Shape;1100;p45"/>
            <p:cNvSpPr/>
            <p:nvPr/>
          </p:nvSpPr>
          <p:spPr>
            <a:xfrm>
              <a:off x="4759875" y="1094425"/>
              <a:ext cx="28125" cy="28125"/>
            </a:xfrm>
            <a:custGeom>
              <a:rect b="b" l="l" r="r" t="t"/>
              <a:pathLst>
                <a:path extrusionOk="0" h="1125" w="1125">
                  <a:moveTo>
                    <a:pt x="1" y="0"/>
                  </a:moveTo>
                  <a:lnTo>
                    <a:pt x="197" y="928"/>
                  </a:lnTo>
                  <a:lnTo>
                    <a:pt x="1125" y="1124"/>
                  </a:lnTo>
                  <a:lnTo>
                    <a:pt x="1125" y="1124"/>
                  </a:lnTo>
                  <a:lnTo>
                    <a:pt x="929" y="196"/>
                  </a:lnTo>
                  <a:lnTo>
                    <a:pt x="1"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1" name="Google Shape;1101;p45"/>
            <p:cNvSpPr/>
            <p:nvPr/>
          </p:nvSpPr>
          <p:spPr>
            <a:xfrm>
              <a:off x="5009225" y="1094425"/>
              <a:ext cx="28150" cy="28125"/>
            </a:xfrm>
            <a:custGeom>
              <a:rect b="b" l="l" r="r" t="t"/>
              <a:pathLst>
                <a:path extrusionOk="0" h="1125" w="1126">
                  <a:moveTo>
                    <a:pt x="1125" y="0"/>
                  </a:moveTo>
                  <a:lnTo>
                    <a:pt x="197" y="196"/>
                  </a:lnTo>
                  <a:lnTo>
                    <a:pt x="1" y="1124"/>
                  </a:lnTo>
                  <a:lnTo>
                    <a:pt x="1" y="1124"/>
                  </a:lnTo>
                  <a:lnTo>
                    <a:pt x="929" y="928"/>
                  </a:lnTo>
                  <a:lnTo>
                    <a:pt x="1125"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02" name="Google Shape;1102;p45"/>
          <p:cNvGrpSpPr/>
          <p:nvPr/>
        </p:nvGrpSpPr>
        <p:grpSpPr>
          <a:xfrm>
            <a:off x="5600528" y="5038090"/>
            <a:ext cx="372738" cy="343186"/>
            <a:chOff x="3357900" y="1057675"/>
            <a:chExt cx="281950" cy="251750"/>
          </a:xfrm>
        </p:grpSpPr>
        <p:sp>
          <p:nvSpPr>
            <p:cNvPr id="1103" name="Google Shape;1103;p45"/>
            <p:cNvSpPr/>
            <p:nvPr/>
          </p:nvSpPr>
          <p:spPr>
            <a:xfrm>
              <a:off x="3357900" y="1064075"/>
              <a:ext cx="226625" cy="245350"/>
            </a:xfrm>
            <a:custGeom>
              <a:rect b="b" l="l" r="r" t="t"/>
              <a:pathLst>
                <a:path extrusionOk="0" h="9814" w="9065">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4" name="Google Shape;1104;p45"/>
            <p:cNvSpPr/>
            <p:nvPr/>
          </p:nvSpPr>
          <p:spPr>
            <a:xfrm>
              <a:off x="3593875" y="1188800"/>
              <a:ext cx="45975" cy="48375"/>
            </a:xfrm>
            <a:custGeom>
              <a:rect b="b" l="l" r="r" t="t"/>
              <a:pathLst>
                <a:path extrusionOk="0" h="1935" w="1839">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5" name="Google Shape;1105;p45"/>
            <p:cNvSpPr/>
            <p:nvPr/>
          </p:nvSpPr>
          <p:spPr>
            <a:xfrm>
              <a:off x="3562650" y="1057675"/>
              <a:ext cx="77200" cy="78325"/>
            </a:xfrm>
            <a:custGeom>
              <a:rect b="b" l="l" r="r" t="t"/>
              <a:pathLst>
                <a:path extrusionOk="0" h="3133" w="3088">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06" name="Google Shape;1106;p45"/>
          <p:cNvGrpSpPr/>
          <p:nvPr/>
        </p:nvGrpSpPr>
        <p:grpSpPr>
          <a:xfrm>
            <a:off x="6163700" y="5023095"/>
            <a:ext cx="191095" cy="401974"/>
            <a:chOff x="3783900" y="1046675"/>
            <a:chExt cx="144550" cy="294875"/>
          </a:xfrm>
        </p:grpSpPr>
        <p:sp>
          <p:nvSpPr>
            <p:cNvPr id="1107" name="Google Shape;1107;p45"/>
            <p:cNvSpPr/>
            <p:nvPr/>
          </p:nvSpPr>
          <p:spPr>
            <a:xfrm>
              <a:off x="3783900" y="1046675"/>
              <a:ext cx="144550" cy="294875"/>
            </a:xfrm>
            <a:custGeom>
              <a:rect b="b" l="l" r="r" t="t"/>
              <a:pathLst>
                <a:path extrusionOk="0" h="11795" w="5782">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8" name="Google Shape;1108;p45"/>
            <p:cNvSpPr/>
            <p:nvPr/>
          </p:nvSpPr>
          <p:spPr>
            <a:xfrm>
              <a:off x="3821350" y="1161775"/>
              <a:ext cx="69625" cy="146325"/>
            </a:xfrm>
            <a:custGeom>
              <a:rect b="b" l="l" r="r" t="t"/>
              <a:pathLst>
                <a:path extrusionOk="0" h="5853" w="2785">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09" name="Google Shape;1109;p45"/>
          <p:cNvSpPr/>
          <p:nvPr/>
        </p:nvSpPr>
        <p:spPr>
          <a:xfrm>
            <a:off x="6688739" y="5047329"/>
            <a:ext cx="257162" cy="363054"/>
          </a:xfrm>
          <a:custGeom>
            <a:rect b="b" l="l" r="r" t="t"/>
            <a:pathLst>
              <a:path extrusionOk="0" h="10653" w="7781">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10" name="Google Shape;1110;p45"/>
          <p:cNvGrpSpPr/>
          <p:nvPr/>
        </p:nvGrpSpPr>
        <p:grpSpPr>
          <a:xfrm>
            <a:off x="7062980" y="4780478"/>
            <a:ext cx="552596" cy="674409"/>
            <a:chOff x="238550" y="1487175"/>
            <a:chExt cx="418000" cy="494725"/>
          </a:xfrm>
        </p:grpSpPr>
        <p:sp>
          <p:nvSpPr>
            <p:cNvPr id="1111" name="Google Shape;1111;p45"/>
            <p:cNvSpPr/>
            <p:nvPr/>
          </p:nvSpPr>
          <p:spPr>
            <a:xfrm>
              <a:off x="238550" y="1487175"/>
              <a:ext cx="184700" cy="358675"/>
            </a:xfrm>
            <a:custGeom>
              <a:rect b="b" l="l" r="r" t="t"/>
              <a:pathLst>
                <a:path extrusionOk="0" h="14347" w="7388">
                  <a:moveTo>
                    <a:pt x="1" y="1"/>
                  </a:moveTo>
                  <a:close/>
                  <a:moveTo>
                    <a:pt x="4997" y="13543"/>
                  </a:moveTo>
                  <a:lnTo>
                    <a:pt x="4997" y="14346"/>
                  </a:lnTo>
                  <a:lnTo>
                    <a:pt x="7388" y="14346"/>
                  </a:lnTo>
                  <a:lnTo>
                    <a:pt x="7388" y="13543"/>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2" name="Google Shape;1112;p45"/>
            <p:cNvSpPr/>
            <p:nvPr/>
          </p:nvSpPr>
          <p:spPr>
            <a:xfrm>
              <a:off x="596300" y="1825750"/>
              <a:ext cx="60250" cy="20100"/>
            </a:xfrm>
            <a:custGeom>
              <a:rect b="b" l="l" r="r" t="t"/>
              <a:pathLst>
                <a:path extrusionOk="0" h="804" w="2410">
                  <a:moveTo>
                    <a:pt x="1" y="0"/>
                  </a:moveTo>
                  <a:lnTo>
                    <a:pt x="1" y="803"/>
                  </a:lnTo>
                  <a:lnTo>
                    <a:pt x="2409" y="803"/>
                  </a:lnTo>
                  <a:lnTo>
                    <a:pt x="2409"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3" name="Google Shape;1113;p45"/>
            <p:cNvSpPr/>
            <p:nvPr/>
          </p:nvSpPr>
          <p:spPr>
            <a:xfrm>
              <a:off x="436600" y="1762400"/>
              <a:ext cx="146800" cy="146350"/>
            </a:xfrm>
            <a:custGeom>
              <a:rect b="b" l="l" r="r" t="t"/>
              <a:pathLst>
                <a:path extrusionOk="0" h="5854" w="5872">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4" name="Google Shape;1114;p45"/>
            <p:cNvSpPr/>
            <p:nvPr/>
          </p:nvSpPr>
          <p:spPr>
            <a:xfrm>
              <a:off x="499950" y="1922100"/>
              <a:ext cx="20100" cy="59800"/>
            </a:xfrm>
            <a:custGeom>
              <a:rect b="b" l="l" r="r" t="t"/>
              <a:pathLst>
                <a:path extrusionOk="0" h="2392" w="804">
                  <a:moveTo>
                    <a:pt x="1" y="0"/>
                  </a:moveTo>
                  <a:lnTo>
                    <a:pt x="1" y="2391"/>
                  </a:lnTo>
                  <a:lnTo>
                    <a:pt x="804" y="2391"/>
                  </a:lnTo>
                  <a:lnTo>
                    <a:pt x="804"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5" name="Google Shape;1115;p45"/>
            <p:cNvSpPr/>
            <p:nvPr/>
          </p:nvSpPr>
          <p:spPr>
            <a:xfrm>
              <a:off x="499950" y="1689250"/>
              <a:ext cx="20100" cy="59800"/>
            </a:xfrm>
            <a:custGeom>
              <a:rect b="b" l="l" r="r" t="t"/>
              <a:pathLst>
                <a:path extrusionOk="0" h="2392" w="804">
                  <a:moveTo>
                    <a:pt x="1" y="1"/>
                  </a:moveTo>
                  <a:lnTo>
                    <a:pt x="1" y="2391"/>
                  </a:lnTo>
                  <a:lnTo>
                    <a:pt x="804" y="2391"/>
                  </a:lnTo>
                  <a:lnTo>
                    <a:pt x="804"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6" name="Google Shape;1116;p45"/>
            <p:cNvSpPr/>
            <p:nvPr/>
          </p:nvSpPr>
          <p:spPr>
            <a:xfrm>
              <a:off x="399150" y="1889525"/>
              <a:ext cx="56675" cy="56675"/>
            </a:xfrm>
            <a:custGeom>
              <a:rect b="b" l="l" r="r" t="t"/>
              <a:pathLst>
                <a:path extrusionOk="0" h="2267" w="2267">
                  <a:moveTo>
                    <a:pt x="1695" y="1"/>
                  </a:moveTo>
                  <a:lnTo>
                    <a:pt x="0" y="1696"/>
                  </a:lnTo>
                  <a:lnTo>
                    <a:pt x="571" y="2267"/>
                  </a:lnTo>
                  <a:lnTo>
                    <a:pt x="2266" y="572"/>
                  </a:lnTo>
                  <a:lnTo>
                    <a:pt x="1695"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7" name="Google Shape;1117;p45"/>
            <p:cNvSpPr/>
            <p:nvPr/>
          </p:nvSpPr>
          <p:spPr>
            <a:xfrm>
              <a:off x="564175" y="1725375"/>
              <a:ext cx="56675" cy="56675"/>
            </a:xfrm>
            <a:custGeom>
              <a:rect b="b" l="l" r="r" t="t"/>
              <a:pathLst>
                <a:path extrusionOk="0" h="2267" w="2267">
                  <a:moveTo>
                    <a:pt x="1696" y="1"/>
                  </a:moveTo>
                  <a:lnTo>
                    <a:pt x="1" y="1696"/>
                  </a:lnTo>
                  <a:lnTo>
                    <a:pt x="572" y="2267"/>
                  </a:lnTo>
                  <a:lnTo>
                    <a:pt x="2267" y="572"/>
                  </a:lnTo>
                  <a:lnTo>
                    <a:pt x="1696"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8" name="Google Shape;1118;p45"/>
            <p:cNvSpPr/>
            <p:nvPr/>
          </p:nvSpPr>
          <p:spPr>
            <a:xfrm>
              <a:off x="399600" y="1724925"/>
              <a:ext cx="56675" cy="56675"/>
            </a:xfrm>
            <a:custGeom>
              <a:rect b="b" l="l" r="r" t="t"/>
              <a:pathLst>
                <a:path extrusionOk="0" h="2267" w="2267">
                  <a:moveTo>
                    <a:pt x="571" y="1"/>
                  </a:moveTo>
                  <a:lnTo>
                    <a:pt x="0" y="572"/>
                  </a:lnTo>
                  <a:lnTo>
                    <a:pt x="1695" y="2267"/>
                  </a:lnTo>
                  <a:lnTo>
                    <a:pt x="2266" y="1696"/>
                  </a:lnTo>
                  <a:lnTo>
                    <a:pt x="571"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9" name="Google Shape;1119;p45"/>
            <p:cNvSpPr/>
            <p:nvPr/>
          </p:nvSpPr>
          <p:spPr>
            <a:xfrm>
              <a:off x="564175" y="1889975"/>
              <a:ext cx="56250" cy="56675"/>
            </a:xfrm>
            <a:custGeom>
              <a:rect b="b" l="l" r="r" t="t"/>
              <a:pathLst>
                <a:path extrusionOk="0" h="2267" w="2250">
                  <a:moveTo>
                    <a:pt x="554" y="1"/>
                  </a:moveTo>
                  <a:lnTo>
                    <a:pt x="1" y="572"/>
                  </a:lnTo>
                  <a:lnTo>
                    <a:pt x="1696" y="2267"/>
                  </a:lnTo>
                  <a:lnTo>
                    <a:pt x="2249" y="1696"/>
                  </a:lnTo>
                  <a:lnTo>
                    <a:pt x="554"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20" name="Google Shape;1120;p45"/>
          <p:cNvSpPr/>
          <p:nvPr/>
        </p:nvSpPr>
        <p:spPr>
          <a:xfrm>
            <a:off x="7732374" y="5181214"/>
            <a:ext cx="374490" cy="217396"/>
          </a:xfrm>
          <a:custGeom>
            <a:rect b="b" l="l" r="r" t="t"/>
            <a:pathLst>
              <a:path extrusionOk="0" h="6379" w="11331">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1" name="Google Shape;1121;p45"/>
          <p:cNvSpPr/>
          <p:nvPr/>
        </p:nvSpPr>
        <p:spPr>
          <a:xfrm>
            <a:off x="8223836" y="5091980"/>
            <a:ext cx="352082" cy="376448"/>
          </a:xfrm>
          <a:custGeom>
            <a:rect b="b" l="l" r="r" t="t"/>
            <a:pathLst>
              <a:path extrusionOk="0" h="11046" w="10653">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22" name="Google Shape;1122;p45"/>
          <p:cNvGrpSpPr/>
          <p:nvPr/>
        </p:nvGrpSpPr>
        <p:grpSpPr>
          <a:xfrm>
            <a:off x="8815358" y="5107237"/>
            <a:ext cx="364707" cy="363804"/>
            <a:chOff x="6010925" y="3998175"/>
            <a:chExt cx="275875" cy="266875"/>
          </a:xfrm>
        </p:grpSpPr>
        <p:sp>
          <p:nvSpPr>
            <p:cNvPr id="1123" name="Google Shape;1123;p45"/>
            <p:cNvSpPr/>
            <p:nvPr/>
          </p:nvSpPr>
          <p:spPr>
            <a:xfrm>
              <a:off x="6222525" y="3998175"/>
              <a:ext cx="64275" cy="58575"/>
            </a:xfrm>
            <a:custGeom>
              <a:rect b="b" l="l" r="r" t="t"/>
              <a:pathLst>
                <a:path extrusionOk="0" h="2343" w="2571">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4" name="Google Shape;1124;p45"/>
            <p:cNvSpPr/>
            <p:nvPr/>
          </p:nvSpPr>
          <p:spPr>
            <a:xfrm>
              <a:off x="6010925" y="4089600"/>
              <a:ext cx="85400" cy="77650"/>
            </a:xfrm>
            <a:custGeom>
              <a:rect b="b" l="l" r="r" t="t"/>
              <a:pathLst>
                <a:path extrusionOk="0" h="3106" w="3416">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5" name="Google Shape;1125;p45"/>
            <p:cNvSpPr/>
            <p:nvPr/>
          </p:nvSpPr>
          <p:spPr>
            <a:xfrm>
              <a:off x="6111825" y="4181175"/>
              <a:ext cx="80400" cy="83875"/>
            </a:xfrm>
            <a:custGeom>
              <a:rect b="b" l="l" r="r" t="t"/>
              <a:pathLst>
                <a:path extrusionOk="0" h="3355" w="3216">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6" name="Google Shape;1126;p45"/>
            <p:cNvSpPr/>
            <p:nvPr/>
          </p:nvSpPr>
          <p:spPr>
            <a:xfrm>
              <a:off x="6086050" y="4013025"/>
              <a:ext cx="179325" cy="178900"/>
            </a:xfrm>
            <a:custGeom>
              <a:rect b="b" l="l" r="r" t="t"/>
              <a:pathLst>
                <a:path extrusionOk="0" h="7156" w="7173">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7" name="Google Shape;1127;p45"/>
            <p:cNvSpPr/>
            <p:nvPr/>
          </p:nvSpPr>
          <p:spPr>
            <a:xfrm>
              <a:off x="6042775" y="4183750"/>
              <a:ext cx="57575" cy="47550"/>
            </a:xfrm>
            <a:custGeom>
              <a:rect b="b" l="l" r="r" t="t"/>
              <a:pathLst>
                <a:path extrusionOk="0" h="1902" w="2303">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28" name="Google Shape;1128;p45"/>
          <p:cNvGrpSpPr/>
          <p:nvPr/>
        </p:nvGrpSpPr>
        <p:grpSpPr>
          <a:xfrm>
            <a:off x="9417554" y="5125862"/>
            <a:ext cx="352082" cy="308322"/>
            <a:chOff x="6866650" y="1038650"/>
            <a:chExt cx="266325" cy="226175"/>
          </a:xfrm>
        </p:grpSpPr>
        <p:sp>
          <p:nvSpPr>
            <p:cNvPr id="1129" name="Google Shape;1129;p45"/>
            <p:cNvSpPr/>
            <p:nvPr/>
          </p:nvSpPr>
          <p:spPr>
            <a:xfrm>
              <a:off x="6866650" y="1078350"/>
              <a:ext cx="39725" cy="186475"/>
            </a:xfrm>
            <a:custGeom>
              <a:rect b="b" l="l" r="r" t="t"/>
              <a:pathLst>
                <a:path extrusionOk="0" h="7459" w="1589">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0" name="Google Shape;1130;p45"/>
            <p:cNvSpPr/>
            <p:nvPr/>
          </p:nvSpPr>
          <p:spPr>
            <a:xfrm>
              <a:off x="7092800" y="1078350"/>
              <a:ext cx="40175" cy="186475"/>
            </a:xfrm>
            <a:custGeom>
              <a:rect b="b" l="l" r="r" t="t"/>
              <a:pathLst>
                <a:path extrusionOk="0" h="7459" w="1607">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1" name="Google Shape;1131;p45"/>
            <p:cNvSpPr/>
            <p:nvPr/>
          </p:nvSpPr>
          <p:spPr>
            <a:xfrm>
              <a:off x="6919750" y="1038650"/>
              <a:ext cx="159700" cy="226175"/>
            </a:xfrm>
            <a:custGeom>
              <a:rect b="b" l="l" r="r" t="t"/>
              <a:pathLst>
                <a:path extrusionOk="0" h="9047" w="6388">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32" name="Google Shape;1132;p45"/>
          <p:cNvGrpSpPr/>
          <p:nvPr/>
        </p:nvGrpSpPr>
        <p:grpSpPr>
          <a:xfrm>
            <a:off x="5155087" y="1762012"/>
            <a:ext cx="272497" cy="362441"/>
            <a:chOff x="2033075" y="2942475"/>
            <a:chExt cx="206125" cy="265875"/>
          </a:xfrm>
        </p:grpSpPr>
        <p:sp>
          <p:nvSpPr>
            <p:cNvPr id="1133" name="Google Shape;1133;p45"/>
            <p:cNvSpPr/>
            <p:nvPr/>
          </p:nvSpPr>
          <p:spPr>
            <a:xfrm>
              <a:off x="2033075" y="2942475"/>
              <a:ext cx="206125" cy="265875"/>
            </a:xfrm>
            <a:custGeom>
              <a:rect b="b" l="l" r="r" t="t"/>
              <a:pathLst>
                <a:path extrusionOk="0" h="10635" w="8245">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4" name="Google Shape;1134;p45"/>
            <p:cNvSpPr/>
            <p:nvPr/>
          </p:nvSpPr>
          <p:spPr>
            <a:xfrm>
              <a:off x="2072775" y="3065575"/>
              <a:ext cx="126275" cy="13400"/>
            </a:xfrm>
            <a:custGeom>
              <a:rect b="b" l="l" r="r" t="t"/>
              <a:pathLst>
                <a:path extrusionOk="0" h="536" w="5051">
                  <a:moveTo>
                    <a:pt x="1" y="1"/>
                  </a:moveTo>
                  <a:lnTo>
                    <a:pt x="1" y="536"/>
                  </a:lnTo>
                  <a:lnTo>
                    <a:pt x="5050" y="536"/>
                  </a:lnTo>
                  <a:lnTo>
                    <a:pt x="5050"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5" name="Google Shape;1135;p45"/>
            <p:cNvSpPr/>
            <p:nvPr/>
          </p:nvSpPr>
          <p:spPr>
            <a:xfrm>
              <a:off x="2072775" y="3038825"/>
              <a:ext cx="43300" cy="13400"/>
            </a:xfrm>
            <a:custGeom>
              <a:rect b="b" l="l" r="r" t="t"/>
              <a:pathLst>
                <a:path extrusionOk="0" h="536" w="1732">
                  <a:moveTo>
                    <a:pt x="1" y="0"/>
                  </a:moveTo>
                  <a:lnTo>
                    <a:pt x="1" y="535"/>
                  </a:lnTo>
                  <a:lnTo>
                    <a:pt x="1732" y="535"/>
                  </a:lnTo>
                  <a:lnTo>
                    <a:pt x="1732"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6" name="Google Shape;1136;p45"/>
            <p:cNvSpPr/>
            <p:nvPr/>
          </p:nvSpPr>
          <p:spPr>
            <a:xfrm>
              <a:off x="2072775" y="3091900"/>
              <a:ext cx="126275" cy="13400"/>
            </a:xfrm>
            <a:custGeom>
              <a:rect b="b" l="l" r="r" t="t"/>
              <a:pathLst>
                <a:path extrusionOk="0" h="536" w="5051">
                  <a:moveTo>
                    <a:pt x="1" y="0"/>
                  </a:moveTo>
                  <a:lnTo>
                    <a:pt x="1" y="536"/>
                  </a:lnTo>
                  <a:lnTo>
                    <a:pt x="5050" y="536"/>
                  </a:lnTo>
                  <a:lnTo>
                    <a:pt x="5050"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7" name="Google Shape;1137;p45"/>
            <p:cNvSpPr/>
            <p:nvPr/>
          </p:nvSpPr>
          <p:spPr>
            <a:xfrm>
              <a:off x="2072775" y="3118650"/>
              <a:ext cx="126275" cy="13425"/>
            </a:xfrm>
            <a:custGeom>
              <a:rect b="b" l="l" r="r" t="t"/>
              <a:pathLst>
                <a:path extrusionOk="0" h="537" w="5051">
                  <a:moveTo>
                    <a:pt x="1" y="1"/>
                  </a:moveTo>
                  <a:lnTo>
                    <a:pt x="1" y="536"/>
                  </a:lnTo>
                  <a:lnTo>
                    <a:pt x="5050" y="536"/>
                  </a:lnTo>
                  <a:lnTo>
                    <a:pt x="5050"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8" name="Google Shape;1138;p45"/>
            <p:cNvSpPr/>
            <p:nvPr/>
          </p:nvSpPr>
          <p:spPr>
            <a:xfrm>
              <a:off x="2072775" y="3145425"/>
              <a:ext cx="126275" cy="13400"/>
            </a:xfrm>
            <a:custGeom>
              <a:rect b="b" l="l" r="r" t="t"/>
              <a:pathLst>
                <a:path extrusionOk="0" h="536" w="5051">
                  <a:moveTo>
                    <a:pt x="1" y="0"/>
                  </a:moveTo>
                  <a:lnTo>
                    <a:pt x="1" y="536"/>
                  </a:lnTo>
                  <a:lnTo>
                    <a:pt x="5050" y="536"/>
                  </a:lnTo>
                  <a:lnTo>
                    <a:pt x="5050"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39" name="Google Shape;1139;p45"/>
          <p:cNvSpPr/>
          <p:nvPr/>
        </p:nvSpPr>
        <p:spPr>
          <a:xfrm>
            <a:off x="2519516" y="5702423"/>
            <a:ext cx="281917" cy="398327"/>
          </a:xfrm>
          <a:custGeom>
            <a:rect b="b" l="l" r="r" t="t"/>
            <a:pathLst>
              <a:path extrusionOk="0" h="11688" w="853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40" name="Google Shape;1140;p45"/>
          <p:cNvGrpSpPr/>
          <p:nvPr/>
        </p:nvGrpSpPr>
        <p:grpSpPr>
          <a:xfrm>
            <a:off x="3016802" y="5738414"/>
            <a:ext cx="325576" cy="362441"/>
            <a:chOff x="3081775" y="1061400"/>
            <a:chExt cx="246275" cy="265875"/>
          </a:xfrm>
        </p:grpSpPr>
        <p:sp>
          <p:nvSpPr>
            <p:cNvPr id="1141" name="Google Shape;1141;p45"/>
            <p:cNvSpPr/>
            <p:nvPr/>
          </p:nvSpPr>
          <p:spPr>
            <a:xfrm>
              <a:off x="3081775" y="1061400"/>
              <a:ext cx="246275" cy="225750"/>
            </a:xfrm>
            <a:custGeom>
              <a:rect b="b" l="l" r="r" t="t"/>
              <a:pathLst>
                <a:path extrusionOk="0" h="9030" w="9851">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2" name="Google Shape;1142;p45"/>
            <p:cNvSpPr/>
            <p:nvPr/>
          </p:nvSpPr>
          <p:spPr>
            <a:xfrm>
              <a:off x="3121925" y="1287125"/>
              <a:ext cx="39725" cy="40150"/>
            </a:xfrm>
            <a:custGeom>
              <a:rect b="b" l="l" r="r" t="t"/>
              <a:pathLst>
                <a:path extrusionOk="0" h="1606" w="1589">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3" name="Google Shape;1143;p45"/>
            <p:cNvSpPr/>
            <p:nvPr/>
          </p:nvSpPr>
          <p:spPr>
            <a:xfrm>
              <a:off x="3268250" y="1287125"/>
              <a:ext cx="40150" cy="40150"/>
            </a:xfrm>
            <a:custGeom>
              <a:rect b="b" l="l" r="r" t="t"/>
              <a:pathLst>
                <a:path extrusionOk="0" h="1606" w="1606">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44" name="Google Shape;1144;p45"/>
          <p:cNvGrpSpPr/>
          <p:nvPr/>
        </p:nvGrpSpPr>
        <p:grpSpPr>
          <a:xfrm>
            <a:off x="3556513" y="5780534"/>
            <a:ext cx="369202" cy="325941"/>
            <a:chOff x="2847150" y="1805000"/>
            <a:chExt cx="279275" cy="239100"/>
          </a:xfrm>
        </p:grpSpPr>
        <p:sp>
          <p:nvSpPr>
            <p:cNvPr id="1145" name="Google Shape;1145;p45"/>
            <p:cNvSpPr/>
            <p:nvPr/>
          </p:nvSpPr>
          <p:spPr>
            <a:xfrm>
              <a:off x="2847150" y="1805000"/>
              <a:ext cx="279275" cy="145450"/>
            </a:xfrm>
            <a:custGeom>
              <a:rect b="b" l="l" r="r" t="t"/>
              <a:pathLst>
                <a:path extrusionOk="0" h="5818" w="11171">
                  <a:moveTo>
                    <a:pt x="5585" y="0"/>
                  </a:moveTo>
                  <a:lnTo>
                    <a:pt x="1" y="5317"/>
                  </a:lnTo>
                  <a:lnTo>
                    <a:pt x="607" y="5817"/>
                  </a:lnTo>
                  <a:lnTo>
                    <a:pt x="5585" y="1089"/>
                  </a:lnTo>
                  <a:lnTo>
                    <a:pt x="10563" y="5817"/>
                  </a:lnTo>
                  <a:lnTo>
                    <a:pt x="11170" y="5317"/>
                  </a:lnTo>
                  <a:lnTo>
                    <a:pt x="5585"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6" name="Google Shape;1146;p45"/>
            <p:cNvSpPr/>
            <p:nvPr/>
          </p:nvSpPr>
          <p:spPr>
            <a:xfrm>
              <a:off x="2887300" y="1850950"/>
              <a:ext cx="199425" cy="193150"/>
            </a:xfrm>
            <a:custGeom>
              <a:rect b="b" l="l" r="r" t="t"/>
              <a:pathLst>
                <a:path extrusionOk="0" h="7726" w="7977">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47" name="Google Shape;1147;p45"/>
          <p:cNvSpPr/>
          <p:nvPr/>
        </p:nvSpPr>
        <p:spPr>
          <a:xfrm>
            <a:off x="4138834" y="5830310"/>
            <a:ext cx="386850" cy="190371"/>
          </a:xfrm>
          <a:custGeom>
            <a:rect b="b" l="l" r="r" t="t"/>
            <a:pathLst>
              <a:path extrusionOk="0" h="5586" w="11705">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48" name="Google Shape;1148;p45"/>
          <p:cNvGrpSpPr/>
          <p:nvPr/>
        </p:nvGrpSpPr>
        <p:grpSpPr>
          <a:xfrm>
            <a:off x="4742307" y="5724791"/>
            <a:ext cx="352082" cy="363054"/>
            <a:chOff x="6435300" y="1095300"/>
            <a:chExt cx="266325" cy="266325"/>
          </a:xfrm>
        </p:grpSpPr>
        <p:sp>
          <p:nvSpPr>
            <p:cNvPr id="1149" name="Google Shape;1149;p45"/>
            <p:cNvSpPr/>
            <p:nvPr/>
          </p:nvSpPr>
          <p:spPr>
            <a:xfrm>
              <a:off x="6444225" y="1095300"/>
              <a:ext cx="247150" cy="266325"/>
            </a:xfrm>
            <a:custGeom>
              <a:rect b="b" l="l" r="r" t="t"/>
              <a:pathLst>
                <a:path extrusionOk="0" h="10653" w="9886">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0" name="Google Shape;1150;p45"/>
            <p:cNvSpPr/>
            <p:nvPr/>
          </p:nvSpPr>
          <p:spPr>
            <a:xfrm>
              <a:off x="6435300" y="1258125"/>
              <a:ext cx="79875" cy="20100"/>
            </a:xfrm>
            <a:custGeom>
              <a:rect b="b" l="l" r="r" t="t"/>
              <a:pathLst>
                <a:path extrusionOk="0" h="804" w="3195">
                  <a:moveTo>
                    <a:pt x="1" y="0"/>
                  </a:moveTo>
                  <a:cubicBezTo>
                    <a:pt x="1" y="446"/>
                    <a:pt x="715" y="803"/>
                    <a:pt x="1589" y="803"/>
                  </a:cubicBezTo>
                  <a:cubicBezTo>
                    <a:pt x="2481" y="803"/>
                    <a:pt x="3195" y="446"/>
                    <a:pt x="3195"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1" name="Google Shape;1151;p45"/>
            <p:cNvSpPr/>
            <p:nvPr/>
          </p:nvSpPr>
          <p:spPr>
            <a:xfrm>
              <a:off x="6621325" y="1258125"/>
              <a:ext cx="80300" cy="20100"/>
            </a:xfrm>
            <a:custGeom>
              <a:rect b="b" l="l" r="r" t="t"/>
              <a:pathLst>
                <a:path extrusionOk="0" h="804" w="3212">
                  <a:moveTo>
                    <a:pt x="0" y="0"/>
                  </a:moveTo>
                  <a:cubicBezTo>
                    <a:pt x="0" y="446"/>
                    <a:pt x="732" y="803"/>
                    <a:pt x="1606" y="803"/>
                  </a:cubicBezTo>
                  <a:cubicBezTo>
                    <a:pt x="2480" y="803"/>
                    <a:pt x="3212" y="446"/>
                    <a:pt x="321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52" name="Google Shape;1152;p45"/>
          <p:cNvSpPr/>
          <p:nvPr/>
        </p:nvSpPr>
        <p:spPr>
          <a:xfrm>
            <a:off x="5306157" y="5738979"/>
            <a:ext cx="246520" cy="331428"/>
          </a:xfrm>
          <a:custGeom>
            <a:rect b="b" l="l" r="r" t="t"/>
            <a:pathLst>
              <a:path extrusionOk="0" h="9725" w="7459">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3" name="Google Shape;1153;p45"/>
          <p:cNvSpPr/>
          <p:nvPr/>
        </p:nvSpPr>
        <p:spPr>
          <a:xfrm>
            <a:off x="5766907" y="5710672"/>
            <a:ext cx="312554" cy="308935"/>
          </a:xfrm>
          <a:custGeom>
            <a:rect b="b" l="l" r="r" t="t"/>
            <a:pathLst>
              <a:path extrusionOk="0" h="9065" w="9457">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54" name="Google Shape;1154;p45"/>
          <p:cNvGrpSpPr/>
          <p:nvPr/>
        </p:nvGrpSpPr>
        <p:grpSpPr>
          <a:xfrm>
            <a:off x="6295376" y="5719855"/>
            <a:ext cx="301350" cy="363054"/>
            <a:chOff x="4506525" y="1060950"/>
            <a:chExt cx="227950" cy="266325"/>
          </a:xfrm>
        </p:grpSpPr>
        <p:sp>
          <p:nvSpPr>
            <p:cNvPr id="1155" name="Google Shape;1155;p45"/>
            <p:cNvSpPr/>
            <p:nvPr/>
          </p:nvSpPr>
          <p:spPr>
            <a:xfrm>
              <a:off x="4603750"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6" name="Google Shape;1156;p45"/>
            <p:cNvSpPr/>
            <p:nvPr/>
          </p:nvSpPr>
          <p:spPr>
            <a:xfrm>
              <a:off x="4623825"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7" name="Google Shape;1157;p45"/>
            <p:cNvSpPr/>
            <p:nvPr/>
          </p:nvSpPr>
          <p:spPr>
            <a:xfrm>
              <a:off x="4613575" y="1220650"/>
              <a:ext cx="13400" cy="13400"/>
            </a:xfrm>
            <a:custGeom>
              <a:rect b="b" l="l" r="r" t="t"/>
              <a:pathLst>
                <a:path extrusionOk="0" h="536" w="536">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8" name="Google Shape;1158;p45"/>
            <p:cNvSpPr/>
            <p:nvPr/>
          </p:nvSpPr>
          <p:spPr>
            <a:xfrm>
              <a:off x="4613575" y="1247425"/>
              <a:ext cx="13400" cy="12950"/>
            </a:xfrm>
            <a:custGeom>
              <a:rect b="b" l="l" r="r" t="t"/>
              <a:pathLst>
                <a:path extrusionOk="0" h="518" w="536">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9" name="Google Shape;1159;p45"/>
            <p:cNvSpPr/>
            <p:nvPr/>
          </p:nvSpPr>
          <p:spPr>
            <a:xfrm>
              <a:off x="4613575" y="1270600"/>
              <a:ext cx="13400" cy="13425"/>
            </a:xfrm>
            <a:custGeom>
              <a:rect b="b" l="l" r="r" t="t"/>
              <a:pathLst>
                <a:path extrusionOk="0" h="537" w="536">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0" name="Google Shape;1160;p45"/>
            <p:cNvSpPr/>
            <p:nvPr/>
          </p:nvSpPr>
          <p:spPr>
            <a:xfrm>
              <a:off x="4506525" y="1060950"/>
              <a:ext cx="227950" cy="266325"/>
            </a:xfrm>
            <a:custGeom>
              <a:rect b="b" l="l" r="r" t="t"/>
              <a:pathLst>
                <a:path extrusionOk="0" h="10653" w="9118">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1" name="Google Shape;1161;p45"/>
            <p:cNvSpPr/>
            <p:nvPr/>
          </p:nvSpPr>
          <p:spPr>
            <a:xfrm>
              <a:off x="4613575" y="1160875"/>
              <a:ext cx="20100" cy="13400"/>
            </a:xfrm>
            <a:custGeom>
              <a:rect b="b" l="l" r="r" t="t"/>
              <a:pathLst>
                <a:path extrusionOk="0" h="536" w="804">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62" name="Google Shape;1162;p45"/>
          <p:cNvSpPr/>
          <p:nvPr/>
        </p:nvSpPr>
        <p:spPr>
          <a:xfrm>
            <a:off x="6754423" y="5843143"/>
            <a:ext cx="386883" cy="126846"/>
          </a:xfrm>
          <a:custGeom>
            <a:rect b="b" l="l" r="r" t="t"/>
            <a:pathLst>
              <a:path extrusionOk="0" h="3722" w="11706">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3" name="Google Shape;1163;p45"/>
          <p:cNvSpPr/>
          <p:nvPr/>
        </p:nvSpPr>
        <p:spPr>
          <a:xfrm>
            <a:off x="7751141" y="5797503"/>
            <a:ext cx="307266" cy="358181"/>
          </a:xfrm>
          <a:custGeom>
            <a:rect b="b" l="l" r="r" t="t"/>
            <a:pathLst>
              <a:path extrusionOk="0" h="10510" w="9297">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64" name="Google Shape;1164;p45"/>
          <p:cNvGrpSpPr/>
          <p:nvPr/>
        </p:nvGrpSpPr>
        <p:grpSpPr>
          <a:xfrm>
            <a:off x="7301010" y="5797711"/>
            <a:ext cx="251246" cy="356340"/>
            <a:chOff x="867500" y="3647700"/>
            <a:chExt cx="190050" cy="261400"/>
          </a:xfrm>
        </p:grpSpPr>
        <p:sp>
          <p:nvSpPr>
            <p:cNvPr id="1165" name="Google Shape;1165;p45"/>
            <p:cNvSpPr/>
            <p:nvPr/>
          </p:nvSpPr>
          <p:spPr>
            <a:xfrm>
              <a:off x="923275" y="3796225"/>
              <a:ext cx="78525" cy="78975"/>
            </a:xfrm>
            <a:custGeom>
              <a:rect b="b" l="l" r="r" t="t"/>
              <a:pathLst>
                <a:path extrusionOk="0" h="3159" w="3141">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6" name="Google Shape;1166;p45"/>
            <p:cNvSpPr/>
            <p:nvPr/>
          </p:nvSpPr>
          <p:spPr>
            <a:xfrm>
              <a:off x="888925" y="3762775"/>
              <a:ext cx="146775" cy="146325"/>
            </a:xfrm>
            <a:custGeom>
              <a:rect b="b" l="l" r="r" t="t"/>
              <a:pathLst>
                <a:path extrusionOk="0" h="5853" w="5871">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7" name="Google Shape;1167;p45"/>
            <p:cNvSpPr/>
            <p:nvPr/>
          </p:nvSpPr>
          <p:spPr>
            <a:xfrm>
              <a:off x="980375" y="3647700"/>
              <a:ext cx="77175" cy="120450"/>
            </a:xfrm>
            <a:custGeom>
              <a:rect b="b" l="l" r="r" t="t"/>
              <a:pathLst>
                <a:path extrusionOk="0" h="4818" w="3087">
                  <a:moveTo>
                    <a:pt x="1874" y="0"/>
                  </a:moveTo>
                  <a:lnTo>
                    <a:pt x="821" y="2266"/>
                  </a:lnTo>
                  <a:lnTo>
                    <a:pt x="0" y="4122"/>
                  </a:lnTo>
                  <a:cubicBezTo>
                    <a:pt x="535" y="4247"/>
                    <a:pt x="1035" y="4479"/>
                    <a:pt x="1445" y="4818"/>
                  </a:cubicBezTo>
                  <a:lnTo>
                    <a:pt x="3087" y="1106"/>
                  </a:lnTo>
                  <a:lnTo>
                    <a:pt x="2338"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8" name="Google Shape;1168;p45"/>
            <p:cNvSpPr/>
            <p:nvPr/>
          </p:nvSpPr>
          <p:spPr>
            <a:xfrm>
              <a:off x="867500" y="3647700"/>
              <a:ext cx="77200" cy="120450"/>
            </a:xfrm>
            <a:custGeom>
              <a:rect b="b" l="l" r="r" t="t"/>
              <a:pathLst>
                <a:path extrusionOk="0" h="4818" w="3088">
                  <a:moveTo>
                    <a:pt x="733" y="0"/>
                  </a:moveTo>
                  <a:lnTo>
                    <a:pt x="1" y="1106"/>
                  </a:lnTo>
                  <a:lnTo>
                    <a:pt x="1643" y="4818"/>
                  </a:lnTo>
                  <a:cubicBezTo>
                    <a:pt x="2053" y="4479"/>
                    <a:pt x="2552" y="4247"/>
                    <a:pt x="3088" y="4122"/>
                  </a:cubicBezTo>
                  <a:lnTo>
                    <a:pt x="2249" y="2266"/>
                  </a:lnTo>
                  <a:lnTo>
                    <a:pt x="1214"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9" name="Google Shape;1169;p45"/>
            <p:cNvSpPr/>
            <p:nvPr/>
          </p:nvSpPr>
          <p:spPr>
            <a:xfrm>
              <a:off x="912575" y="3647700"/>
              <a:ext cx="99925" cy="40175"/>
            </a:xfrm>
            <a:custGeom>
              <a:rect b="b" l="l" r="r" t="t"/>
              <a:pathLst>
                <a:path extrusionOk="0" h="1607" w="3997">
                  <a:moveTo>
                    <a:pt x="0" y="0"/>
                  </a:moveTo>
                  <a:lnTo>
                    <a:pt x="732" y="1606"/>
                  </a:lnTo>
                  <a:lnTo>
                    <a:pt x="3247" y="1606"/>
                  </a:lnTo>
                  <a:lnTo>
                    <a:pt x="3997"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70" name="Google Shape;1170;p45"/>
          <p:cNvSpPr/>
          <p:nvPr/>
        </p:nvSpPr>
        <p:spPr>
          <a:xfrm>
            <a:off x="8257587" y="5764356"/>
            <a:ext cx="356775" cy="308356"/>
          </a:xfrm>
          <a:custGeom>
            <a:rect b="b" l="l" r="r" t="t"/>
            <a:pathLst>
              <a:path extrusionOk="0" h="9048" w="10795">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1" name="Google Shape;1171;p45"/>
          <p:cNvSpPr/>
          <p:nvPr/>
        </p:nvSpPr>
        <p:spPr>
          <a:xfrm>
            <a:off x="8859393" y="5763094"/>
            <a:ext cx="306671" cy="362134"/>
          </a:xfrm>
          <a:custGeom>
            <a:rect b="b" l="l" r="r" t="t"/>
            <a:pathLst>
              <a:path extrusionOk="0" h="10626" w="9279">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72" name="Google Shape;1172;p45"/>
          <p:cNvGrpSpPr/>
          <p:nvPr/>
        </p:nvGrpSpPr>
        <p:grpSpPr>
          <a:xfrm>
            <a:off x="9443288" y="5752884"/>
            <a:ext cx="299598" cy="398327"/>
            <a:chOff x="3707175" y="1322350"/>
            <a:chExt cx="226625" cy="292200"/>
          </a:xfrm>
        </p:grpSpPr>
        <p:sp>
          <p:nvSpPr>
            <p:cNvPr id="1173" name="Google Shape;1173;p45"/>
            <p:cNvSpPr/>
            <p:nvPr/>
          </p:nvSpPr>
          <p:spPr>
            <a:xfrm>
              <a:off x="3707175" y="1322350"/>
              <a:ext cx="226625" cy="292200"/>
            </a:xfrm>
            <a:custGeom>
              <a:rect b="b" l="l" r="r" t="t"/>
              <a:pathLst>
                <a:path extrusionOk="0" h="11688" w="9065">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4" name="Google Shape;1174;p45"/>
            <p:cNvSpPr/>
            <p:nvPr/>
          </p:nvSpPr>
          <p:spPr>
            <a:xfrm>
              <a:off x="3880250" y="1415575"/>
              <a:ext cx="33475" cy="33050"/>
            </a:xfrm>
            <a:custGeom>
              <a:rect b="b" l="l" r="r" t="t"/>
              <a:pathLst>
                <a:path extrusionOk="0" h="1322" w="1339">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4"/>
          <p:cNvSpPr txBox="1"/>
          <p:nvPr>
            <p:ph idx="5" type="title"/>
          </p:nvPr>
        </p:nvSpPr>
        <p:spPr>
          <a:xfrm>
            <a:off x="9503275" y="4180200"/>
            <a:ext cx="2166900" cy="695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solidFill>
                  <a:schemeClr val="accent2"/>
                </a:solidFill>
              </a:rPr>
              <a:t>06</a:t>
            </a:r>
            <a:endParaRPr>
              <a:solidFill>
                <a:schemeClr val="accent2"/>
              </a:solidFill>
            </a:endParaRPr>
          </a:p>
        </p:txBody>
      </p:sp>
      <p:sp>
        <p:nvSpPr>
          <p:cNvPr id="394" name="Google Shape;394;p24"/>
          <p:cNvSpPr txBox="1"/>
          <p:nvPr>
            <p:ph type="title"/>
          </p:nvPr>
        </p:nvSpPr>
        <p:spPr>
          <a:xfrm>
            <a:off x="490775" y="523275"/>
            <a:ext cx="112104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TABLE OF </a:t>
            </a:r>
            <a:r>
              <a:rPr lang="en" sz="6000">
                <a:solidFill>
                  <a:schemeClr val="accent2"/>
                </a:solidFill>
              </a:rPr>
              <a:t>CONTENTS.</a:t>
            </a:r>
            <a:endParaRPr sz="6000">
              <a:solidFill>
                <a:schemeClr val="accent2"/>
              </a:solidFill>
            </a:endParaRPr>
          </a:p>
        </p:txBody>
      </p:sp>
      <p:sp>
        <p:nvSpPr>
          <p:cNvPr id="395" name="Google Shape;395;p24"/>
          <p:cNvSpPr txBox="1"/>
          <p:nvPr>
            <p:ph idx="1" type="body"/>
          </p:nvPr>
        </p:nvSpPr>
        <p:spPr>
          <a:xfrm>
            <a:off x="575950" y="2437574"/>
            <a:ext cx="3294600" cy="1206300"/>
          </a:xfrm>
          <a:prstGeom prst="rect">
            <a:avLst/>
          </a:prstGeom>
        </p:spPr>
        <p:txBody>
          <a:bodyPr anchorCtr="0" anchor="ctr" bIns="121900" lIns="121900" spcFirstLastPara="1" rIns="121900" wrap="square" tIns="121900">
            <a:noAutofit/>
          </a:bodyPr>
          <a:lstStyle/>
          <a:p>
            <a:pPr indent="0" lvl="0" marL="0" rtl="0" algn="l">
              <a:spcBef>
                <a:spcPts val="0"/>
              </a:spcBef>
              <a:spcAft>
                <a:spcPts val="2100"/>
              </a:spcAft>
              <a:buNone/>
            </a:pPr>
            <a:r>
              <a:rPr lang="en"/>
              <a:t>We will talk about this </a:t>
            </a:r>
            <a:r>
              <a:rPr lang="en">
                <a:solidFill>
                  <a:schemeClr val="accent1"/>
                </a:solidFill>
              </a:rPr>
              <a:t>first</a:t>
            </a:r>
            <a:r>
              <a:rPr lang="en"/>
              <a:t>.</a:t>
            </a:r>
            <a:endParaRPr/>
          </a:p>
        </p:txBody>
      </p:sp>
      <p:sp>
        <p:nvSpPr>
          <p:cNvPr id="396" name="Google Shape;396;p24"/>
          <p:cNvSpPr txBox="1"/>
          <p:nvPr>
            <p:ph idx="2" type="body"/>
          </p:nvPr>
        </p:nvSpPr>
        <p:spPr>
          <a:xfrm>
            <a:off x="4418613" y="2437574"/>
            <a:ext cx="3294600" cy="1206300"/>
          </a:xfrm>
          <a:prstGeom prst="rect">
            <a:avLst/>
          </a:prstGeom>
        </p:spPr>
        <p:txBody>
          <a:bodyPr anchorCtr="0" anchor="ctr" bIns="121900" lIns="121900" spcFirstLastPara="1" rIns="121900" wrap="square" tIns="121900">
            <a:noAutofit/>
          </a:bodyPr>
          <a:lstStyle/>
          <a:p>
            <a:pPr indent="0" lvl="0" marL="0" rtl="0" algn="l">
              <a:spcBef>
                <a:spcPts val="0"/>
              </a:spcBef>
              <a:spcAft>
                <a:spcPts val="2100"/>
              </a:spcAft>
              <a:buNone/>
            </a:pPr>
            <a:r>
              <a:rPr lang="en"/>
              <a:t>We will talk about this </a:t>
            </a:r>
            <a:r>
              <a:rPr lang="en">
                <a:solidFill>
                  <a:schemeClr val="accent3"/>
                </a:solidFill>
              </a:rPr>
              <a:t>second</a:t>
            </a:r>
            <a:r>
              <a:rPr lang="en"/>
              <a:t>.</a:t>
            </a:r>
            <a:endParaRPr/>
          </a:p>
        </p:txBody>
      </p:sp>
      <p:sp>
        <p:nvSpPr>
          <p:cNvPr id="397" name="Google Shape;397;p24"/>
          <p:cNvSpPr txBox="1"/>
          <p:nvPr>
            <p:ph idx="3" type="body"/>
          </p:nvPr>
        </p:nvSpPr>
        <p:spPr>
          <a:xfrm>
            <a:off x="575950" y="4783425"/>
            <a:ext cx="3294600" cy="1206300"/>
          </a:xfrm>
          <a:prstGeom prst="rect">
            <a:avLst/>
          </a:prstGeom>
        </p:spPr>
        <p:txBody>
          <a:bodyPr anchorCtr="0" anchor="ctr" bIns="121900" lIns="121900" spcFirstLastPara="1" rIns="121900" wrap="square" tIns="121900">
            <a:noAutofit/>
          </a:bodyPr>
          <a:lstStyle/>
          <a:p>
            <a:pPr indent="0" lvl="0" marL="0" rtl="0" algn="l">
              <a:spcBef>
                <a:spcPts val="0"/>
              </a:spcBef>
              <a:spcAft>
                <a:spcPts val="2100"/>
              </a:spcAft>
              <a:buNone/>
            </a:pPr>
            <a:r>
              <a:rPr lang="en"/>
              <a:t>After that we will talk about </a:t>
            </a:r>
            <a:r>
              <a:rPr lang="en">
                <a:solidFill>
                  <a:schemeClr val="accent1"/>
                </a:solidFill>
              </a:rPr>
              <a:t>this</a:t>
            </a:r>
            <a:r>
              <a:rPr lang="en"/>
              <a:t>.</a:t>
            </a:r>
            <a:endParaRPr/>
          </a:p>
        </p:txBody>
      </p:sp>
      <p:sp>
        <p:nvSpPr>
          <p:cNvPr id="398" name="Google Shape;398;p24"/>
          <p:cNvSpPr txBox="1"/>
          <p:nvPr>
            <p:ph idx="4" type="body"/>
          </p:nvPr>
        </p:nvSpPr>
        <p:spPr>
          <a:xfrm>
            <a:off x="4418613" y="4783425"/>
            <a:ext cx="3294600" cy="1206300"/>
          </a:xfrm>
          <a:prstGeom prst="rect">
            <a:avLst/>
          </a:prstGeom>
        </p:spPr>
        <p:txBody>
          <a:bodyPr anchorCtr="0" anchor="ctr" bIns="121900" lIns="121900" spcFirstLastPara="1" rIns="121900" wrap="square" tIns="121900">
            <a:noAutofit/>
          </a:bodyPr>
          <a:lstStyle/>
          <a:p>
            <a:pPr indent="0" lvl="0" marL="0" rtl="0" algn="l">
              <a:spcBef>
                <a:spcPts val="0"/>
              </a:spcBef>
              <a:spcAft>
                <a:spcPts val="2100"/>
              </a:spcAft>
              <a:buNone/>
            </a:pPr>
            <a:r>
              <a:rPr lang="en"/>
              <a:t>We will </a:t>
            </a:r>
            <a:r>
              <a:rPr lang="en">
                <a:solidFill>
                  <a:schemeClr val="accent3"/>
                </a:solidFill>
              </a:rPr>
              <a:t>also </a:t>
            </a:r>
            <a:r>
              <a:rPr lang="en"/>
              <a:t>talk about this.</a:t>
            </a:r>
            <a:endParaRPr/>
          </a:p>
        </p:txBody>
      </p:sp>
      <p:sp>
        <p:nvSpPr>
          <p:cNvPr id="399" name="Google Shape;399;p24"/>
          <p:cNvSpPr txBox="1"/>
          <p:nvPr>
            <p:ph idx="5" type="title"/>
          </p:nvPr>
        </p:nvSpPr>
        <p:spPr>
          <a:xfrm>
            <a:off x="1807075" y="1818000"/>
            <a:ext cx="2166900" cy="695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solidFill>
                  <a:schemeClr val="accent1"/>
                </a:solidFill>
              </a:rPr>
              <a:t>01</a:t>
            </a:r>
            <a:endParaRPr>
              <a:solidFill>
                <a:schemeClr val="accent1"/>
              </a:solidFill>
            </a:endParaRPr>
          </a:p>
        </p:txBody>
      </p:sp>
      <p:sp>
        <p:nvSpPr>
          <p:cNvPr id="400" name="Google Shape;400;p24"/>
          <p:cNvSpPr txBox="1"/>
          <p:nvPr>
            <p:ph idx="9" type="body"/>
          </p:nvPr>
        </p:nvSpPr>
        <p:spPr>
          <a:xfrm>
            <a:off x="8299375" y="2437574"/>
            <a:ext cx="3294600" cy="1206300"/>
          </a:xfrm>
          <a:prstGeom prst="rect">
            <a:avLst/>
          </a:prstGeom>
        </p:spPr>
        <p:txBody>
          <a:bodyPr anchorCtr="0" anchor="ctr" bIns="121900" lIns="121900" spcFirstLastPara="1" rIns="121900" wrap="square" tIns="121900">
            <a:noAutofit/>
          </a:bodyPr>
          <a:lstStyle/>
          <a:p>
            <a:pPr indent="0" lvl="0" marL="0" rtl="0" algn="l">
              <a:spcBef>
                <a:spcPts val="0"/>
              </a:spcBef>
              <a:spcAft>
                <a:spcPts val="2100"/>
              </a:spcAft>
              <a:buNone/>
            </a:pPr>
            <a:r>
              <a:rPr lang="en"/>
              <a:t>Then, we will talk about </a:t>
            </a:r>
            <a:r>
              <a:rPr lang="en">
                <a:solidFill>
                  <a:schemeClr val="accent2"/>
                </a:solidFill>
              </a:rPr>
              <a:t>this</a:t>
            </a:r>
            <a:r>
              <a:rPr lang="en"/>
              <a:t>.</a:t>
            </a:r>
            <a:endParaRPr/>
          </a:p>
        </p:txBody>
      </p:sp>
      <p:sp>
        <p:nvSpPr>
          <p:cNvPr id="401" name="Google Shape;401;p24"/>
          <p:cNvSpPr txBox="1"/>
          <p:nvPr>
            <p:ph idx="13" type="body"/>
          </p:nvPr>
        </p:nvSpPr>
        <p:spPr>
          <a:xfrm>
            <a:off x="8299375" y="4783425"/>
            <a:ext cx="3294600" cy="1206300"/>
          </a:xfrm>
          <a:prstGeom prst="rect">
            <a:avLst/>
          </a:prstGeom>
        </p:spPr>
        <p:txBody>
          <a:bodyPr anchorCtr="0" anchor="ctr" bIns="121900" lIns="121900" spcFirstLastPara="1" rIns="121900" wrap="square" tIns="121900">
            <a:noAutofit/>
          </a:bodyPr>
          <a:lstStyle/>
          <a:p>
            <a:pPr indent="0" lvl="0" marL="0" rtl="0" algn="l">
              <a:spcBef>
                <a:spcPts val="0"/>
              </a:spcBef>
              <a:spcAft>
                <a:spcPts val="2100"/>
              </a:spcAft>
              <a:buNone/>
            </a:pPr>
            <a:r>
              <a:rPr lang="en"/>
              <a:t>And we will talk about this </a:t>
            </a:r>
            <a:r>
              <a:rPr lang="en">
                <a:solidFill>
                  <a:schemeClr val="accent2"/>
                </a:solidFill>
              </a:rPr>
              <a:t>last</a:t>
            </a:r>
            <a:r>
              <a:rPr lang="en"/>
              <a:t>.</a:t>
            </a:r>
            <a:endParaRPr/>
          </a:p>
        </p:txBody>
      </p:sp>
      <p:sp>
        <p:nvSpPr>
          <p:cNvPr id="402" name="Google Shape;402;p24"/>
          <p:cNvSpPr txBox="1"/>
          <p:nvPr>
            <p:ph idx="5" type="title"/>
          </p:nvPr>
        </p:nvSpPr>
        <p:spPr>
          <a:xfrm>
            <a:off x="5693275" y="1818000"/>
            <a:ext cx="2166900" cy="695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t>02</a:t>
            </a:r>
            <a:endParaRPr/>
          </a:p>
        </p:txBody>
      </p:sp>
      <p:sp>
        <p:nvSpPr>
          <p:cNvPr id="403" name="Google Shape;403;p24"/>
          <p:cNvSpPr txBox="1"/>
          <p:nvPr>
            <p:ph idx="5" type="title"/>
          </p:nvPr>
        </p:nvSpPr>
        <p:spPr>
          <a:xfrm>
            <a:off x="9503275" y="1818000"/>
            <a:ext cx="2166900" cy="695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solidFill>
                  <a:schemeClr val="accent2"/>
                </a:solidFill>
              </a:rPr>
              <a:t>03</a:t>
            </a:r>
            <a:endParaRPr>
              <a:solidFill>
                <a:schemeClr val="accent2"/>
              </a:solidFill>
            </a:endParaRPr>
          </a:p>
        </p:txBody>
      </p:sp>
      <p:sp>
        <p:nvSpPr>
          <p:cNvPr id="404" name="Google Shape;404;p24"/>
          <p:cNvSpPr txBox="1"/>
          <p:nvPr>
            <p:ph idx="5" type="title"/>
          </p:nvPr>
        </p:nvSpPr>
        <p:spPr>
          <a:xfrm>
            <a:off x="1807075" y="4180200"/>
            <a:ext cx="2166900" cy="695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solidFill>
                  <a:schemeClr val="accent1"/>
                </a:solidFill>
              </a:rPr>
              <a:t>04</a:t>
            </a:r>
            <a:endParaRPr>
              <a:solidFill>
                <a:schemeClr val="accent1"/>
              </a:solidFill>
            </a:endParaRPr>
          </a:p>
        </p:txBody>
      </p:sp>
      <p:sp>
        <p:nvSpPr>
          <p:cNvPr id="405" name="Google Shape;405;p24"/>
          <p:cNvSpPr txBox="1"/>
          <p:nvPr>
            <p:ph idx="5" type="title"/>
          </p:nvPr>
        </p:nvSpPr>
        <p:spPr>
          <a:xfrm>
            <a:off x="5693275" y="4180200"/>
            <a:ext cx="2166900" cy="695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t>05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5"/>
          <p:cNvSpPr txBox="1"/>
          <p:nvPr>
            <p:ph idx="1" type="body"/>
          </p:nvPr>
        </p:nvSpPr>
        <p:spPr>
          <a:xfrm>
            <a:off x="1653300" y="4052850"/>
            <a:ext cx="88944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2100">
                <a:solidFill>
                  <a:schemeClr val="accent1"/>
                </a:solidFill>
              </a:rPr>
              <a:t>&lt;p&gt;</a:t>
            </a:r>
            <a:r>
              <a:rPr lang="en" sz="2100">
                <a:solidFill>
                  <a:schemeClr val="accent3"/>
                </a:solidFill>
              </a:rPr>
              <a:t> </a:t>
            </a:r>
            <a:r>
              <a:rPr lang="en"/>
              <a:t>Add a brief </a:t>
            </a:r>
            <a:r>
              <a:rPr lang="en">
                <a:solidFill>
                  <a:schemeClr val="accent1"/>
                </a:solidFill>
              </a:rPr>
              <a:t>introduction </a:t>
            </a:r>
            <a:r>
              <a:rPr lang="en"/>
              <a:t>of your section here: Let’s dive in and get to know some interesting facts about animals! </a:t>
            </a:r>
            <a:r>
              <a:rPr lang="en" sz="2100">
                <a:solidFill>
                  <a:schemeClr val="accent1"/>
                </a:solidFill>
              </a:rPr>
              <a:t>&lt;/p&gt;</a:t>
            </a:r>
            <a:endParaRPr>
              <a:solidFill>
                <a:schemeClr val="accent1"/>
              </a:solidFill>
            </a:endParaRPr>
          </a:p>
        </p:txBody>
      </p:sp>
      <p:sp>
        <p:nvSpPr>
          <p:cNvPr id="411" name="Google Shape;411;p25"/>
          <p:cNvSpPr txBox="1"/>
          <p:nvPr>
            <p:ph type="title"/>
          </p:nvPr>
        </p:nvSpPr>
        <p:spPr>
          <a:xfrm>
            <a:off x="3506900" y="2041675"/>
            <a:ext cx="7345500" cy="1575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5800"/>
              <a:t>WE WILL TALK ABOUT THIS </a:t>
            </a:r>
            <a:r>
              <a:rPr lang="en" sz="6800">
                <a:solidFill>
                  <a:schemeClr val="accent1"/>
                </a:solidFill>
              </a:rPr>
              <a:t>FIRST</a:t>
            </a:r>
            <a:endParaRPr sz="5800"/>
          </a:p>
        </p:txBody>
      </p:sp>
      <p:sp>
        <p:nvSpPr>
          <p:cNvPr id="412" name="Google Shape;412;p25"/>
          <p:cNvSpPr/>
          <p:nvPr/>
        </p:nvSpPr>
        <p:spPr>
          <a:xfrm>
            <a:off x="1663550" y="2130577"/>
            <a:ext cx="1627849" cy="1486099"/>
          </a:xfrm>
          <a:prstGeom prst="rect">
            <a:avLst/>
          </a:prstGeom>
        </p:spPr>
        <p:txBody>
          <a:bodyPr>
            <a:prstTxWarp prst="textPlain"/>
          </a:bodyPr>
          <a:lstStyle/>
          <a:p>
            <a:pPr lvl="0" algn="ctr"/>
            <a:r>
              <a:rPr b="1" i="0">
                <a:ln>
                  <a:noFill/>
                </a:ln>
                <a:solidFill>
                  <a:schemeClr val="accent1"/>
                </a:solidFill>
                <a:latin typeface="Roboto Mono"/>
              </a:rPr>
              <a:t>01</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6"/>
          <p:cNvSpPr txBox="1"/>
          <p:nvPr>
            <p:ph type="title"/>
          </p:nvPr>
        </p:nvSpPr>
        <p:spPr>
          <a:xfrm>
            <a:off x="1201000" y="1255500"/>
            <a:ext cx="77940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a:t>
            </a:r>
            <a:r>
              <a:rPr lang="en" sz="6000">
                <a:solidFill>
                  <a:schemeClr val="accent3"/>
                </a:solidFill>
              </a:rPr>
              <a:t>KNOW?</a:t>
            </a:r>
            <a:endParaRPr sz="6000">
              <a:solidFill>
                <a:schemeClr val="accent3"/>
              </a:solidFill>
            </a:endParaRPr>
          </a:p>
        </p:txBody>
      </p:sp>
      <p:sp>
        <p:nvSpPr>
          <p:cNvPr id="418" name="Google Shape;418;p26"/>
          <p:cNvSpPr txBox="1"/>
          <p:nvPr>
            <p:ph idx="1" type="subTitle"/>
          </p:nvPr>
        </p:nvSpPr>
        <p:spPr>
          <a:xfrm>
            <a:off x="1201000" y="2305300"/>
            <a:ext cx="7794000" cy="717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b="0" lang="en">
                <a:solidFill>
                  <a:schemeClr val="accent3"/>
                </a:solidFill>
              </a:rPr>
              <a:t>&lt;p&gt;</a:t>
            </a:r>
            <a:r>
              <a:rPr b="0" lang="en"/>
              <a:t> Elephants and storms. </a:t>
            </a:r>
            <a:r>
              <a:rPr b="0" lang="en">
                <a:solidFill>
                  <a:schemeClr val="accent3"/>
                </a:solidFill>
              </a:rPr>
              <a:t>&lt;/p&gt;</a:t>
            </a:r>
            <a:endParaRPr b="0">
              <a:solidFill>
                <a:schemeClr val="accent3"/>
              </a:solidFill>
            </a:endParaRPr>
          </a:p>
        </p:txBody>
      </p:sp>
      <p:sp>
        <p:nvSpPr>
          <p:cNvPr id="419" name="Google Shape;419;p26"/>
          <p:cNvSpPr txBox="1"/>
          <p:nvPr>
            <p:ph idx="2" type="body"/>
          </p:nvPr>
        </p:nvSpPr>
        <p:spPr>
          <a:xfrm>
            <a:off x="1201000" y="2965475"/>
            <a:ext cx="8865600" cy="2094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 that elephants can sense storms?</a:t>
            </a:r>
            <a:endParaRPr/>
          </a:p>
          <a:p>
            <a:pPr indent="0" lvl="0" marL="0" rtl="0" algn="l">
              <a:spcBef>
                <a:spcPts val="2100"/>
              </a:spcBef>
              <a:spcAft>
                <a:spcPts val="2100"/>
              </a:spcAft>
              <a:buNone/>
            </a:pPr>
            <a:r>
              <a:rPr lang="en"/>
              <a:t>Elephants may be able to detect a thunderstorm from hundreds of miles away, and will head towards it, looking for water.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7"/>
          <p:cNvSpPr txBox="1"/>
          <p:nvPr>
            <p:ph type="title"/>
          </p:nvPr>
        </p:nvSpPr>
        <p:spPr>
          <a:xfrm>
            <a:off x="994425" y="361575"/>
            <a:ext cx="101103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a:t>
            </a:r>
            <a:r>
              <a:rPr lang="en" sz="6000">
                <a:solidFill>
                  <a:schemeClr val="accent1"/>
                </a:solidFill>
              </a:rPr>
              <a:t>KNOW?</a:t>
            </a:r>
            <a:endParaRPr sz="6000">
              <a:solidFill>
                <a:schemeClr val="accent1"/>
              </a:solidFill>
            </a:endParaRPr>
          </a:p>
        </p:txBody>
      </p:sp>
      <p:sp>
        <p:nvSpPr>
          <p:cNvPr id="425" name="Google Shape;425;p27"/>
          <p:cNvSpPr txBox="1"/>
          <p:nvPr>
            <p:ph idx="2" type="body"/>
          </p:nvPr>
        </p:nvSpPr>
        <p:spPr>
          <a:xfrm>
            <a:off x="6679275" y="2255000"/>
            <a:ext cx="4154400" cy="3590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 that a cat uses its whiskers as feelers to determine if a space is too small to squeeze through?</a:t>
            </a:r>
            <a:endParaRPr/>
          </a:p>
          <a:p>
            <a:pPr indent="0" lvl="0" marL="0" rtl="0" algn="l">
              <a:spcBef>
                <a:spcPts val="2100"/>
              </a:spcBef>
              <a:spcAft>
                <a:spcPts val="2100"/>
              </a:spcAft>
              <a:buNone/>
            </a:pPr>
            <a:r>
              <a:rPr lang="en"/>
              <a:t>Also, cats love to sleep. A fifteen-year-old cat has probably spent ten years of its life sleeping.</a:t>
            </a:r>
            <a:endParaRPr/>
          </a:p>
        </p:txBody>
      </p:sp>
      <p:sp>
        <p:nvSpPr>
          <p:cNvPr id="426" name="Google Shape;426;p27"/>
          <p:cNvSpPr txBox="1"/>
          <p:nvPr>
            <p:ph idx="1" type="body"/>
          </p:nvPr>
        </p:nvSpPr>
        <p:spPr>
          <a:xfrm>
            <a:off x="1315075" y="2268525"/>
            <a:ext cx="4154400" cy="3590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 that dogs can smell your feelings?</a:t>
            </a:r>
            <a:endParaRPr/>
          </a:p>
          <a:p>
            <a:pPr indent="0" lvl="0" marL="0" rtl="0" algn="l">
              <a:spcBef>
                <a:spcPts val="2100"/>
              </a:spcBef>
              <a:spcAft>
                <a:spcPts val="0"/>
              </a:spcAft>
              <a:buNone/>
            </a:pPr>
            <a:r>
              <a:rPr lang="en"/>
              <a:t>Dogs can pick up on subtle changes in your scent, which can help him figure out how you are feeling, such as by smelling your perspiration when you become nervous or fearful.</a:t>
            </a:r>
            <a:endParaRPr/>
          </a:p>
          <a:p>
            <a:pPr indent="0" lvl="0" marL="0" rtl="0" algn="l">
              <a:spcBef>
                <a:spcPts val="2100"/>
              </a:spcBef>
              <a:spcAft>
                <a:spcPts val="21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8"/>
          <p:cNvSpPr txBox="1"/>
          <p:nvPr>
            <p:ph type="title"/>
          </p:nvPr>
        </p:nvSpPr>
        <p:spPr>
          <a:xfrm>
            <a:off x="819250" y="2102125"/>
            <a:ext cx="10606800" cy="3160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CLEARLY</a:t>
            </a:r>
            <a:r>
              <a:rPr lang="en"/>
              <a:t>, </a:t>
            </a:r>
            <a:r>
              <a:rPr lang="en" sz="7000">
                <a:solidFill>
                  <a:schemeClr val="accent2"/>
                </a:solidFill>
              </a:rPr>
              <a:t>ANIMALS </a:t>
            </a:r>
            <a:r>
              <a:rPr lang="en"/>
              <a:t>KNOW MORE THAN WE THINK, AND </a:t>
            </a:r>
            <a:r>
              <a:rPr lang="en" sz="7000">
                <a:solidFill>
                  <a:schemeClr val="accent1"/>
                </a:solidFill>
              </a:rPr>
              <a:t>THINK </a:t>
            </a:r>
            <a:r>
              <a:rPr lang="en"/>
              <a:t>A GREAT DEAL MORE THAN WE KNOW.</a:t>
            </a:r>
            <a:endParaRPr/>
          </a:p>
        </p:txBody>
      </p:sp>
      <p:sp>
        <p:nvSpPr>
          <p:cNvPr id="432" name="Google Shape;432;p28"/>
          <p:cNvSpPr txBox="1"/>
          <p:nvPr>
            <p:ph idx="1" type="subTitle"/>
          </p:nvPr>
        </p:nvSpPr>
        <p:spPr>
          <a:xfrm>
            <a:off x="8070450" y="5758050"/>
            <a:ext cx="3754500" cy="717900"/>
          </a:xfrm>
          <a:prstGeom prst="rect">
            <a:avLst/>
          </a:prstGeom>
        </p:spPr>
        <p:txBody>
          <a:bodyPr anchorCtr="0" anchor="ctr" bIns="121900" lIns="121900" spcFirstLastPara="1" rIns="121900" wrap="square" tIns="121900">
            <a:noAutofit/>
          </a:bodyPr>
          <a:lstStyle/>
          <a:p>
            <a:pPr indent="0" lvl="0" marL="457200" rtl="0" algn="r">
              <a:spcBef>
                <a:spcPts val="0"/>
              </a:spcBef>
              <a:spcAft>
                <a:spcPts val="0"/>
              </a:spcAft>
              <a:buNone/>
            </a:pPr>
            <a:r>
              <a:rPr lang="en"/>
              <a:t>― Irene M. Pepperberg</a:t>
            </a:r>
            <a:endParaRPr/>
          </a:p>
        </p:txBody>
      </p:sp>
      <p:grpSp>
        <p:nvGrpSpPr>
          <p:cNvPr id="433" name="Google Shape;433;p28"/>
          <p:cNvGrpSpPr/>
          <p:nvPr/>
        </p:nvGrpSpPr>
        <p:grpSpPr>
          <a:xfrm rot="10800000">
            <a:off x="5477077" y="954626"/>
            <a:ext cx="1237846" cy="872004"/>
            <a:chOff x="621403" y="597265"/>
            <a:chExt cx="1588204" cy="1118814"/>
          </a:xfrm>
        </p:grpSpPr>
        <p:sp>
          <p:nvSpPr>
            <p:cNvPr id="434" name="Google Shape;434;p28"/>
            <p:cNvSpPr/>
            <p:nvPr/>
          </p:nvSpPr>
          <p:spPr>
            <a:xfrm>
              <a:off x="1448058"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accent3"/>
                </a:solidFill>
                <a:latin typeface="Arial"/>
                <a:ea typeface="Arial"/>
                <a:cs typeface="Arial"/>
                <a:sym typeface="Arial"/>
              </a:endParaRPr>
            </a:p>
          </p:txBody>
        </p:sp>
        <p:sp>
          <p:nvSpPr>
            <p:cNvPr id="435" name="Google Shape;435;p28"/>
            <p:cNvSpPr/>
            <p:nvPr/>
          </p:nvSpPr>
          <p:spPr>
            <a:xfrm>
              <a:off x="621403"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accent3"/>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9"/>
          <p:cNvSpPr txBox="1"/>
          <p:nvPr>
            <p:ph type="title"/>
          </p:nvPr>
        </p:nvSpPr>
        <p:spPr>
          <a:xfrm>
            <a:off x="684150" y="358863"/>
            <a:ext cx="97551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a:t>
            </a:r>
            <a:r>
              <a:rPr lang="en" sz="6000">
                <a:solidFill>
                  <a:schemeClr val="accent2"/>
                </a:solidFill>
              </a:rPr>
              <a:t>KNOW?</a:t>
            </a:r>
            <a:endParaRPr sz="6000">
              <a:solidFill>
                <a:schemeClr val="accent2"/>
              </a:solidFill>
            </a:endParaRPr>
          </a:p>
        </p:txBody>
      </p:sp>
      <p:sp>
        <p:nvSpPr>
          <p:cNvPr id="441" name="Google Shape;441;p29"/>
          <p:cNvSpPr txBox="1"/>
          <p:nvPr>
            <p:ph idx="1" type="subTitle"/>
          </p:nvPr>
        </p:nvSpPr>
        <p:spPr>
          <a:xfrm>
            <a:off x="1217558" y="1800269"/>
            <a:ext cx="97551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accent3"/>
                </a:solidFill>
              </a:rPr>
              <a:t>&lt;p&gt; </a:t>
            </a:r>
            <a:r>
              <a:rPr lang="en"/>
              <a:t>Pandas </a:t>
            </a:r>
            <a:r>
              <a:rPr lang="en">
                <a:solidFill>
                  <a:schemeClr val="accent3"/>
                </a:solidFill>
              </a:rPr>
              <a:t>don’t hibernate</a:t>
            </a:r>
            <a:r>
              <a:rPr lang="en"/>
              <a:t>. </a:t>
            </a:r>
            <a:r>
              <a:rPr lang="en">
                <a:solidFill>
                  <a:schemeClr val="accent3"/>
                </a:solidFill>
              </a:rPr>
              <a:t>&lt;/p&gt;</a:t>
            </a:r>
            <a:endParaRPr/>
          </a:p>
        </p:txBody>
      </p:sp>
      <p:sp>
        <p:nvSpPr>
          <p:cNvPr id="442" name="Google Shape;442;p29"/>
          <p:cNvSpPr txBox="1"/>
          <p:nvPr>
            <p:ph idx="5" type="body"/>
          </p:nvPr>
        </p:nvSpPr>
        <p:spPr>
          <a:xfrm>
            <a:off x="1217550" y="3526878"/>
            <a:ext cx="97551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It is estimated that more than 50 million kangaroos live there. They are Australia’s national symbol and appear on postage stamps, coins, and airplanes.</a:t>
            </a:r>
            <a:endParaRPr/>
          </a:p>
          <a:p>
            <a:pPr indent="0" lvl="0" marL="0" rtl="0" algn="l">
              <a:spcBef>
                <a:spcPts val="2100"/>
              </a:spcBef>
              <a:spcAft>
                <a:spcPts val="0"/>
              </a:spcAft>
              <a:buNone/>
            </a:pPr>
            <a:r>
              <a:t/>
            </a:r>
            <a:endParaRPr/>
          </a:p>
          <a:p>
            <a:pPr indent="0" lvl="0" marL="0" rtl="0" algn="l">
              <a:spcBef>
                <a:spcPts val="2100"/>
              </a:spcBef>
              <a:spcAft>
                <a:spcPts val="2100"/>
              </a:spcAft>
              <a:buNone/>
            </a:pPr>
            <a:r>
              <a:t/>
            </a:r>
            <a:endParaRPr/>
          </a:p>
        </p:txBody>
      </p:sp>
      <p:sp>
        <p:nvSpPr>
          <p:cNvPr id="443" name="Google Shape;443;p29"/>
          <p:cNvSpPr txBox="1"/>
          <p:nvPr>
            <p:ph idx="2" type="subTitle"/>
          </p:nvPr>
        </p:nvSpPr>
        <p:spPr>
          <a:xfrm>
            <a:off x="1217558" y="3100360"/>
            <a:ext cx="97551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accent2"/>
                </a:solidFill>
              </a:rPr>
              <a:t>&lt;p&gt; </a:t>
            </a:r>
            <a:r>
              <a:rPr lang="en"/>
              <a:t>T</a:t>
            </a:r>
            <a:r>
              <a:rPr lang="en"/>
              <a:t>here are </a:t>
            </a:r>
            <a:r>
              <a:rPr lang="en">
                <a:solidFill>
                  <a:schemeClr val="accent2"/>
                </a:solidFill>
              </a:rPr>
              <a:t>more kangaroos than humans</a:t>
            </a:r>
            <a:r>
              <a:rPr lang="en"/>
              <a:t> in Australia. </a:t>
            </a:r>
            <a:r>
              <a:rPr lang="en">
                <a:solidFill>
                  <a:schemeClr val="accent2"/>
                </a:solidFill>
              </a:rPr>
              <a:t>&lt;/p&gt;</a:t>
            </a:r>
            <a:endParaRPr>
              <a:solidFill>
                <a:schemeClr val="accent2"/>
              </a:solidFill>
            </a:endParaRPr>
          </a:p>
        </p:txBody>
      </p:sp>
      <p:sp>
        <p:nvSpPr>
          <p:cNvPr id="444" name="Google Shape;444;p29"/>
          <p:cNvSpPr txBox="1"/>
          <p:nvPr>
            <p:ph idx="6" type="body"/>
          </p:nvPr>
        </p:nvSpPr>
        <p:spPr>
          <a:xfrm>
            <a:off x="1217550" y="4813738"/>
            <a:ext cx="97569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indent="0" lvl="0" marL="0" rtl="0" algn="l">
              <a:spcBef>
                <a:spcPts val="2100"/>
              </a:spcBef>
              <a:spcAft>
                <a:spcPts val="2100"/>
              </a:spcAft>
              <a:buNone/>
            </a:pPr>
            <a:r>
              <a:t/>
            </a:r>
            <a:endParaRPr/>
          </a:p>
        </p:txBody>
      </p:sp>
      <p:sp>
        <p:nvSpPr>
          <p:cNvPr id="445" name="Google Shape;445;p29"/>
          <p:cNvSpPr txBox="1"/>
          <p:nvPr>
            <p:ph idx="3" type="subTitle"/>
          </p:nvPr>
        </p:nvSpPr>
        <p:spPr>
          <a:xfrm>
            <a:off x="1217558" y="4400450"/>
            <a:ext cx="97551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accent1"/>
                </a:solidFill>
              </a:rPr>
              <a:t>&lt;p&gt;</a:t>
            </a:r>
            <a:r>
              <a:rPr lang="en">
                <a:solidFill>
                  <a:schemeClr val="accent3"/>
                </a:solidFill>
              </a:rPr>
              <a:t> </a:t>
            </a:r>
            <a:r>
              <a:rPr lang="en">
                <a:solidFill>
                  <a:schemeClr val="accent1"/>
                </a:solidFill>
              </a:rPr>
              <a:t>Koalas are</a:t>
            </a:r>
            <a:r>
              <a:rPr lang="en"/>
              <a:t> even more </a:t>
            </a:r>
            <a:r>
              <a:rPr lang="en">
                <a:solidFill>
                  <a:schemeClr val="accent1"/>
                </a:solidFill>
              </a:rPr>
              <a:t>lazy</a:t>
            </a:r>
            <a:r>
              <a:rPr lang="en"/>
              <a:t> than cats. </a:t>
            </a:r>
            <a:r>
              <a:rPr lang="en">
                <a:solidFill>
                  <a:schemeClr val="accent1"/>
                </a:solidFill>
              </a:rPr>
              <a:t>&lt;/p&gt;</a:t>
            </a:r>
            <a:endParaRPr/>
          </a:p>
        </p:txBody>
      </p:sp>
      <p:sp>
        <p:nvSpPr>
          <p:cNvPr id="446" name="Google Shape;446;p29"/>
          <p:cNvSpPr txBox="1"/>
          <p:nvPr>
            <p:ph idx="4" type="body"/>
          </p:nvPr>
        </p:nvSpPr>
        <p:spPr>
          <a:xfrm>
            <a:off x="1217550" y="2238218"/>
            <a:ext cx="9755100" cy="92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When winter approaches, they head lower down their mountain homes to warmer temperatures, where they continue to chomp away on bamboo!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0"/>
          <p:cNvSpPr txBox="1"/>
          <p:nvPr>
            <p:ph type="title"/>
          </p:nvPr>
        </p:nvSpPr>
        <p:spPr>
          <a:xfrm>
            <a:off x="1251575" y="919825"/>
            <a:ext cx="10158600" cy="47202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VERY </a:t>
            </a:r>
            <a:r>
              <a:rPr lang="en" sz="12000">
                <a:solidFill>
                  <a:schemeClr val="accent1"/>
                </a:solidFill>
              </a:rPr>
              <a:t>INTERESTING</a:t>
            </a:r>
            <a:r>
              <a:rPr lang="en"/>
              <a:t> FACTS</a:t>
            </a:r>
            <a:endParaRPr/>
          </a:p>
        </p:txBody>
      </p:sp>
      <p:sp>
        <p:nvSpPr>
          <p:cNvPr id="452" name="Google Shape;452;p30"/>
          <p:cNvSpPr txBox="1"/>
          <p:nvPr>
            <p:ph idx="4294967295" type="body"/>
          </p:nvPr>
        </p:nvSpPr>
        <p:spPr>
          <a:xfrm>
            <a:off x="548250" y="6324600"/>
            <a:ext cx="11095500" cy="2823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200"/>
              <a:t>This is where you section ends. Duplicate this set of slides as many times you need to go over all your sections.</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